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9"/>
  </p:notesMasterIdLst>
  <p:sldIdLst>
    <p:sldId id="256" r:id="rId6"/>
    <p:sldId id="311" r:id="rId7"/>
    <p:sldId id="267"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294" r:id="rId24"/>
    <p:sldId id="310" r:id="rId25"/>
    <p:sldId id="286" r:id="rId26"/>
    <p:sldId id="262" r:id="rId27"/>
    <p:sldId id="29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801D69-3A4B-479D-8842-6F756DB98012}">
          <p14:sldIdLst>
            <p14:sldId id="256"/>
            <p14:sldId id="311"/>
            <p14:sldId id="267"/>
            <p14:sldId id="295"/>
            <p14:sldId id="296"/>
            <p14:sldId id="297"/>
            <p14:sldId id="298"/>
            <p14:sldId id="299"/>
            <p14:sldId id="300"/>
            <p14:sldId id="301"/>
            <p14:sldId id="302"/>
            <p14:sldId id="303"/>
            <p14:sldId id="304"/>
            <p14:sldId id="305"/>
            <p14:sldId id="306"/>
            <p14:sldId id="307"/>
            <p14:sldId id="308"/>
            <p14:sldId id="309"/>
            <p14:sldId id="294"/>
            <p14:sldId id="310"/>
            <p14:sldId id="286"/>
            <p14:sldId id="262"/>
          </p14:sldIdLst>
        </p14:section>
        <p14:section name="Untitled Section" id="{53155729-E446-4774-AA3D-07AD786DC52E}">
          <p14:sldIdLst>
            <p14:sldId id="29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1E1"/>
    <a:srgbClr val="F2F2F2"/>
    <a:srgbClr val="666666"/>
    <a:srgbClr val="EA551F"/>
    <a:srgbClr val="2E2E2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974" autoAdjust="0"/>
  </p:normalViewPr>
  <p:slideViewPr>
    <p:cSldViewPr snapToGrid="0">
      <p:cViewPr varScale="1">
        <p:scale>
          <a:sx n="106" d="100"/>
          <a:sy n="106" d="100"/>
        </p:scale>
        <p:origin x="792"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unė Balčikonienė" userId="be9cf2e0-548f-484c-916c-3c19f98291d8" providerId="ADAL" clId="{5BB2A696-8435-4525-8D64-53FB1BA8C756}"/>
    <pc:docChg chg="undo custSel modSld">
      <pc:chgData name="Ramunė Balčikonienė" userId="be9cf2e0-548f-484c-916c-3c19f98291d8" providerId="ADAL" clId="{5BB2A696-8435-4525-8D64-53FB1BA8C756}" dt="2023-02-11T14:15:59.101" v="1302" actId="114"/>
      <pc:docMkLst>
        <pc:docMk/>
      </pc:docMkLst>
      <pc:sldChg chg="modSp mod">
        <pc:chgData name="Ramunė Balčikonienė" userId="be9cf2e0-548f-484c-916c-3c19f98291d8" providerId="ADAL" clId="{5BB2A696-8435-4525-8D64-53FB1BA8C756}" dt="2023-02-11T13:07:47.359" v="0" actId="255"/>
        <pc:sldMkLst>
          <pc:docMk/>
          <pc:sldMk cId="252347365" sldId="256"/>
        </pc:sldMkLst>
        <pc:spChg chg="mod">
          <ac:chgData name="Ramunė Balčikonienė" userId="be9cf2e0-548f-484c-916c-3c19f98291d8" providerId="ADAL" clId="{5BB2A696-8435-4525-8D64-53FB1BA8C756}" dt="2023-02-11T13:07:47.359" v="0" actId="255"/>
          <ac:spMkLst>
            <pc:docMk/>
            <pc:sldMk cId="252347365" sldId="256"/>
            <ac:spMk id="2" creationId="{8C43EC24-7733-4FF8-936F-371ACA111CD9}"/>
          </ac:spMkLst>
        </pc:spChg>
      </pc:sldChg>
      <pc:sldChg chg="modSp mod">
        <pc:chgData name="Ramunė Balčikonienė" userId="be9cf2e0-548f-484c-916c-3c19f98291d8" providerId="ADAL" clId="{5BB2A696-8435-4525-8D64-53FB1BA8C756}" dt="2023-02-11T13:12:02.706" v="7" actId="255"/>
        <pc:sldMkLst>
          <pc:docMk/>
          <pc:sldMk cId="533125409" sldId="267"/>
        </pc:sldMkLst>
        <pc:spChg chg="mod">
          <ac:chgData name="Ramunė Balčikonienė" userId="be9cf2e0-548f-484c-916c-3c19f98291d8" providerId="ADAL" clId="{5BB2A696-8435-4525-8D64-53FB1BA8C756}" dt="2023-02-11T13:12:02.706" v="7" actId="255"/>
          <ac:spMkLst>
            <pc:docMk/>
            <pc:sldMk cId="533125409" sldId="267"/>
            <ac:spMk id="2" creationId="{7C0049AC-45C1-4159-AA0A-9BF3BAB94A24}"/>
          </ac:spMkLst>
        </pc:spChg>
      </pc:sldChg>
      <pc:sldChg chg="addSp delSp modSp mod">
        <pc:chgData name="Ramunė Balčikonienė" userId="be9cf2e0-548f-484c-916c-3c19f98291d8" providerId="ADAL" clId="{5BB2A696-8435-4525-8D64-53FB1BA8C756}" dt="2023-02-11T14:12:38.904" v="1297" actId="6549"/>
        <pc:sldMkLst>
          <pc:docMk/>
          <pc:sldMk cId="1420634773" sldId="286"/>
        </pc:sldMkLst>
        <pc:spChg chg="add del mod">
          <ac:chgData name="Ramunė Balčikonienė" userId="be9cf2e0-548f-484c-916c-3c19f98291d8" providerId="ADAL" clId="{5BB2A696-8435-4525-8D64-53FB1BA8C756}" dt="2023-02-11T14:07:56.616" v="1231" actId="478"/>
          <ac:spMkLst>
            <pc:docMk/>
            <pc:sldMk cId="1420634773" sldId="286"/>
            <ac:spMk id="3" creationId="{FD4D9438-83D3-23BA-A21E-67280A61F418}"/>
          </ac:spMkLst>
        </pc:spChg>
        <pc:spChg chg="mod">
          <ac:chgData name="Ramunė Balčikonienė" userId="be9cf2e0-548f-484c-916c-3c19f98291d8" providerId="ADAL" clId="{5BB2A696-8435-4525-8D64-53FB1BA8C756}" dt="2023-02-11T14:08:01.696" v="1239" actId="20577"/>
          <ac:spMkLst>
            <pc:docMk/>
            <pc:sldMk cId="1420634773" sldId="286"/>
            <ac:spMk id="4" creationId="{C14B7AD0-BD6C-4E84-84B2-8473A63BA6E1}"/>
          </ac:spMkLst>
        </pc:spChg>
        <pc:spChg chg="del">
          <ac:chgData name="Ramunė Balčikonienė" userId="be9cf2e0-548f-484c-916c-3c19f98291d8" providerId="ADAL" clId="{5BB2A696-8435-4525-8D64-53FB1BA8C756}" dt="2023-02-11T14:07:54.161" v="1230" actId="478"/>
          <ac:spMkLst>
            <pc:docMk/>
            <pc:sldMk cId="1420634773" sldId="286"/>
            <ac:spMk id="5" creationId="{A645B450-066A-4326-826C-B59DF636DB7A}"/>
          </ac:spMkLst>
        </pc:spChg>
        <pc:spChg chg="mod">
          <ac:chgData name="Ramunė Balčikonienė" userId="be9cf2e0-548f-484c-916c-3c19f98291d8" providerId="ADAL" clId="{5BB2A696-8435-4525-8D64-53FB1BA8C756}" dt="2023-02-11T14:12:38.904" v="1297" actId="6549"/>
          <ac:spMkLst>
            <pc:docMk/>
            <pc:sldMk cId="1420634773" sldId="286"/>
            <ac:spMk id="6" creationId="{97E12589-AC18-41C8-87CC-46D23A1420AD}"/>
          </ac:spMkLst>
        </pc:spChg>
      </pc:sldChg>
      <pc:sldChg chg="modSp mod">
        <pc:chgData name="Ramunė Balčikonienė" userId="be9cf2e0-548f-484c-916c-3c19f98291d8" providerId="ADAL" clId="{5BB2A696-8435-4525-8D64-53FB1BA8C756}" dt="2023-02-11T13:57:25.238" v="1212" actId="6549"/>
        <pc:sldMkLst>
          <pc:docMk/>
          <pc:sldMk cId="1985278265" sldId="294"/>
        </pc:sldMkLst>
        <pc:spChg chg="mod">
          <ac:chgData name="Ramunė Balčikonienė" userId="be9cf2e0-548f-484c-916c-3c19f98291d8" providerId="ADAL" clId="{5BB2A696-8435-4525-8D64-53FB1BA8C756}" dt="2023-02-11T13:57:25.238" v="1212" actId="6549"/>
          <ac:spMkLst>
            <pc:docMk/>
            <pc:sldMk cId="1985278265" sldId="294"/>
            <ac:spMk id="2" creationId="{C2040F44-DCC5-4945-BDE1-65A6CF5FE73A}"/>
          </ac:spMkLst>
        </pc:spChg>
      </pc:sldChg>
      <pc:sldChg chg="modSp mod">
        <pc:chgData name="Ramunė Balčikonienė" userId="be9cf2e0-548f-484c-916c-3c19f98291d8" providerId="ADAL" clId="{5BB2A696-8435-4525-8D64-53FB1BA8C756}" dt="2023-02-11T13:18:53.282" v="190" actId="255"/>
        <pc:sldMkLst>
          <pc:docMk/>
          <pc:sldMk cId="2687100363" sldId="295"/>
        </pc:sldMkLst>
        <pc:spChg chg="mod">
          <ac:chgData name="Ramunė Balčikonienė" userId="be9cf2e0-548f-484c-916c-3c19f98291d8" providerId="ADAL" clId="{5BB2A696-8435-4525-8D64-53FB1BA8C756}" dt="2023-02-11T13:14:42.495" v="24" actId="20577"/>
          <ac:spMkLst>
            <pc:docMk/>
            <pc:sldMk cId="2687100363" sldId="295"/>
            <ac:spMk id="9" creationId="{0FE94C5D-8DEE-4889-8DAE-7B291FDF3A40}"/>
          </ac:spMkLst>
        </pc:spChg>
        <pc:spChg chg="mod">
          <ac:chgData name="Ramunė Balčikonienė" userId="be9cf2e0-548f-484c-916c-3c19f98291d8" providerId="ADAL" clId="{5BB2A696-8435-4525-8D64-53FB1BA8C756}" dt="2023-02-11T13:18:53.282" v="190" actId="255"/>
          <ac:spMkLst>
            <pc:docMk/>
            <pc:sldMk cId="2687100363" sldId="295"/>
            <ac:spMk id="11" creationId="{27C81D9E-5A0E-4B1D-B495-31DF6A0104C1}"/>
          </ac:spMkLst>
        </pc:spChg>
        <pc:spChg chg="mod">
          <ac:chgData name="Ramunė Balčikonienė" userId="be9cf2e0-548f-484c-916c-3c19f98291d8" providerId="ADAL" clId="{5BB2A696-8435-4525-8D64-53FB1BA8C756}" dt="2023-02-11T13:14:02.115" v="20" actId="1076"/>
          <ac:spMkLst>
            <pc:docMk/>
            <pc:sldMk cId="2687100363" sldId="295"/>
            <ac:spMk id="19" creationId="{4AF119DA-F6EC-445A-99DF-3E9F4D26BB70}"/>
          </ac:spMkLst>
        </pc:spChg>
        <pc:picChg chg="mod">
          <ac:chgData name="Ramunė Balčikonienė" userId="be9cf2e0-548f-484c-916c-3c19f98291d8" providerId="ADAL" clId="{5BB2A696-8435-4525-8D64-53FB1BA8C756}" dt="2023-02-11T13:17:26.384" v="184" actId="1076"/>
          <ac:picMkLst>
            <pc:docMk/>
            <pc:sldMk cId="2687100363" sldId="295"/>
            <ac:picMk id="18" creationId="{3DCACC37-5206-4911-B0BD-0596F0C932EE}"/>
          </ac:picMkLst>
        </pc:picChg>
      </pc:sldChg>
      <pc:sldChg chg="modSp mod">
        <pc:chgData name="Ramunė Balčikonienė" userId="be9cf2e0-548f-484c-916c-3c19f98291d8" providerId="ADAL" clId="{5BB2A696-8435-4525-8D64-53FB1BA8C756}" dt="2023-02-11T13:26:02.629" v="389" actId="20577"/>
        <pc:sldMkLst>
          <pc:docMk/>
          <pc:sldMk cId="3432763897" sldId="296"/>
        </pc:sldMkLst>
        <pc:spChg chg="mod">
          <ac:chgData name="Ramunė Balčikonienė" userId="be9cf2e0-548f-484c-916c-3c19f98291d8" providerId="ADAL" clId="{5BB2A696-8435-4525-8D64-53FB1BA8C756}" dt="2023-02-11T13:26:02.629" v="389" actId="20577"/>
          <ac:spMkLst>
            <pc:docMk/>
            <pc:sldMk cId="3432763897" sldId="296"/>
            <ac:spMk id="4" creationId="{CB58FAB9-5CCC-4575-8452-15AD61465325}"/>
          </ac:spMkLst>
        </pc:spChg>
        <pc:picChg chg="mod">
          <ac:chgData name="Ramunė Balčikonienė" userId="be9cf2e0-548f-484c-916c-3c19f98291d8" providerId="ADAL" clId="{5BB2A696-8435-4525-8D64-53FB1BA8C756}" dt="2023-02-11T13:21:06.712" v="310" actId="1076"/>
          <ac:picMkLst>
            <pc:docMk/>
            <pc:sldMk cId="3432763897" sldId="296"/>
            <ac:picMk id="5" creationId="{BD507E11-C24D-432A-8915-41EA446A88CA}"/>
          </ac:picMkLst>
        </pc:picChg>
      </pc:sldChg>
      <pc:sldChg chg="modSp mod">
        <pc:chgData name="Ramunė Balčikonienė" userId="be9cf2e0-548f-484c-916c-3c19f98291d8" providerId="ADAL" clId="{5BB2A696-8435-4525-8D64-53FB1BA8C756}" dt="2023-02-11T14:15:07.132" v="1299" actId="27636"/>
        <pc:sldMkLst>
          <pc:docMk/>
          <pc:sldMk cId="1252677305" sldId="297"/>
        </pc:sldMkLst>
        <pc:spChg chg="mod">
          <ac:chgData name="Ramunė Balčikonienė" userId="be9cf2e0-548f-484c-916c-3c19f98291d8" providerId="ADAL" clId="{5BB2A696-8435-4525-8D64-53FB1BA8C756}" dt="2023-02-11T14:15:07.132" v="1299" actId="27636"/>
          <ac:spMkLst>
            <pc:docMk/>
            <pc:sldMk cId="1252677305" sldId="297"/>
            <ac:spMk id="4" creationId="{18F1699B-2635-449B-842D-23B9D72A7EC4}"/>
          </ac:spMkLst>
        </pc:spChg>
        <pc:spChg chg="mod">
          <ac:chgData name="Ramunė Balčikonienė" userId="be9cf2e0-548f-484c-916c-3c19f98291d8" providerId="ADAL" clId="{5BB2A696-8435-4525-8D64-53FB1BA8C756}" dt="2023-02-11T13:23:18.551" v="370" actId="1076"/>
          <ac:spMkLst>
            <pc:docMk/>
            <pc:sldMk cId="1252677305" sldId="297"/>
            <ac:spMk id="6" creationId="{EEA9D76B-4E36-498B-9BDE-E24FE4EAEB4A}"/>
          </ac:spMkLst>
        </pc:spChg>
        <pc:picChg chg="mod">
          <ac:chgData name="Ramunė Balčikonienė" userId="be9cf2e0-548f-484c-916c-3c19f98291d8" providerId="ADAL" clId="{5BB2A696-8435-4525-8D64-53FB1BA8C756}" dt="2023-02-11T13:22:22.232" v="359" actId="1076"/>
          <ac:picMkLst>
            <pc:docMk/>
            <pc:sldMk cId="1252677305" sldId="297"/>
            <ac:picMk id="5" creationId="{0400BFEA-63D3-4E04-BF28-064C5061FED5}"/>
          </ac:picMkLst>
        </pc:picChg>
      </pc:sldChg>
      <pc:sldChg chg="modSp mod">
        <pc:chgData name="Ramunė Balčikonienė" userId="be9cf2e0-548f-484c-916c-3c19f98291d8" providerId="ADAL" clId="{5BB2A696-8435-4525-8D64-53FB1BA8C756}" dt="2023-02-11T13:28:26.638" v="515" actId="20577"/>
        <pc:sldMkLst>
          <pc:docMk/>
          <pc:sldMk cId="1045521913" sldId="298"/>
        </pc:sldMkLst>
        <pc:spChg chg="mod">
          <ac:chgData name="Ramunė Balčikonienė" userId="be9cf2e0-548f-484c-916c-3c19f98291d8" providerId="ADAL" clId="{5BB2A696-8435-4525-8D64-53FB1BA8C756}" dt="2023-02-11T13:28:26.638" v="515" actId="20577"/>
          <ac:spMkLst>
            <pc:docMk/>
            <pc:sldMk cId="1045521913" sldId="298"/>
            <ac:spMk id="4" creationId="{B4CB6153-FA27-4495-A854-413AEF467081}"/>
          </ac:spMkLst>
        </pc:spChg>
        <pc:spChg chg="mod">
          <ac:chgData name="Ramunė Balčikonienė" userId="be9cf2e0-548f-484c-916c-3c19f98291d8" providerId="ADAL" clId="{5BB2A696-8435-4525-8D64-53FB1BA8C756}" dt="2023-02-11T13:28:18.028" v="514" actId="1076"/>
          <ac:spMkLst>
            <pc:docMk/>
            <pc:sldMk cId="1045521913" sldId="298"/>
            <ac:spMk id="6" creationId="{D22FFBEA-89C5-4699-BE4A-D2151542383B}"/>
          </ac:spMkLst>
        </pc:spChg>
        <pc:picChg chg="mod">
          <ac:chgData name="Ramunė Balčikonienė" userId="be9cf2e0-548f-484c-916c-3c19f98291d8" providerId="ADAL" clId="{5BB2A696-8435-4525-8D64-53FB1BA8C756}" dt="2023-02-11T13:27:20.229" v="466" actId="1076"/>
          <ac:picMkLst>
            <pc:docMk/>
            <pc:sldMk cId="1045521913" sldId="298"/>
            <ac:picMk id="5" creationId="{40402897-EAFD-4EDB-94E1-E44436C9E847}"/>
          </ac:picMkLst>
        </pc:picChg>
      </pc:sldChg>
      <pc:sldChg chg="modSp mod">
        <pc:chgData name="Ramunė Balčikonienė" userId="be9cf2e0-548f-484c-916c-3c19f98291d8" providerId="ADAL" clId="{5BB2A696-8435-4525-8D64-53FB1BA8C756}" dt="2023-02-11T13:31:34.326" v="627" actId="1076"/>
        <pc:sldMkLst>
          <pc:docMk/>
          <pc:sldMk cId="1463436123" sldId="299"/>
        </pc:sldMkLst>
        <pc:spChg chg="mod">
          <ac:chgData name="Ramunė Balčikonienė" userId="be9cf2e0-548f-484c-916c-3c19f98291d8" providerId="ADAL" clId="{5BB2A696-8435-4525-8D64-53FB1BA8C756}" dt="2023-02-11T13:31:34.326" v="627" actId="1076"/>
          <ac:spMkLst>
            <pc:docMk/>
            <pc:sldMk cId="1463436123" sldId="299"/>
            <ac:spMk id="4" creationId="{767D73C6-C16A-4CAE-8C1D-BEB0D46FCB69}"/>
          </ac:spMkLst>
        </pc:spChg>
      </pc:sldChg>
      <pc:sldChg chg="modSp mod">
        <pc:chgData name="Ramunė Balčikonienė" userId="be9cf2e0-548f-484c-916c-3c19f98291d8" providerId="ADAL" clId="{5BB2A696-8435-4525-8D64-53FB1BA8C756}" dt="2023-02-11T13:36:13.833" v="763" actId="114"/>
        <pc:sldMkLst>
          <pc:docMk/>
          <pc:sldMk cId="1825763929" sldId="300"/>
        </pc:sldMkLst>
        <pc:spChg chg="mod">
          <ac:chgData name="Ramunė Balčikonienė" userId="be9cf2e0-548f-484c-916c-3c19f98291d8" providerId="ADAL" clId="{5BB2A696-8435-4525-8D64-53FB1BA8C756}" dt="2023-02-11T13:36:13.833" v="763" actId="114"/>
          <ac:spMkLst>
            <pc:docMk/>
            <pc:sldMk cId="1825763929" sldId="300"/>
            <ac:spMk id="6" creationId="{E98CB9BB-BA74-46BC-BD8D-D7643EA0988C}"/>
          </ac:spMkLst>
        </pc:spChg>
      </pc:sldChg>
      <pc:sldChg chg="modSp mod">
        <pc:chgData name="Ramunė Balčikonienė" userId="be9cf2e0-548f-484c-916c-3c19f98291d8" providerId="ADAL" clId="{5BB2A696-8435-4525-8D64-53FB1BA8C756}" dt="2023-02-11T13:33:22.776" v="655" actId="255"/>
        <pc:sldMkLst>
          <pc:docMk/>
          <pc:sldMk cId="3257949973" sldId="301"/>
        </pc:sldMkLst>
        <pc:spChg chg="mod">
          <ac:chgData name="Ramunė Balčikonienė" userId="be9cf2e0-548f-484c-916c-3c19f98291d8" providerId="ADAL" clId="{5BB2A696-8435-4525-8D64-53FB1BA8C756}" dt="2023-02-11T13:33:22.776" v="655" actId="255"/>
          <ac:spMkLst>
            <pc:docMk/>
            <pc:sldMk cId="3257949973" sldId="301"/>
            <ac:spMk id="2" creationId="{3D33B459-3A96-4D20-9226-2784A1CF08A3}"/>
          </ac:spMkLst>
        </pc:spChg>
      </pc:sldChg>
      <pc:sldChg chg="modSp mod">
        <pc:chgData name="Ramunė Balčikonienė" userId="be9cf2e0-548f-484c-916c-3c19f98291d8" providerId="ADAL" clId="{5BB2A696-8435-4525-8D64-53FB1BA8C756}" dt="2023-02-11T13:34:54.835" v="747" actId="14100"/>
        <pc:sldMkLst>
          <pc:docMk/>
          <pc:sldMk cId="2849041777" sldId="302"/>
        </pc:sldMkLst>
        <pc:spChg chg="mod">
          <ac:chgData name="Ramunė Balčikonienė" userId="be9cf2e0-548f-484c-916c-3c19f98291d8" providerId="ADAL" clId="{5BB2A696-8435-4525-8D64-53FB1BA8C756}" dt="2023-02-11T13:34:54.835" v="747" actId="14100"/>
          <ac:spMkLst>
            <pc:docMk/>
            <pc:sldMk cId="2849041777" sldId="302"/>
            <ac:spMk id="6" creationId="{C428F04C-BF49-419F-AF99-5F6110F180AC}"/>
          </ac:spMkLst>
        </pc:spChg>
      </pc:sldChg>
      <pc:sldChg chg="modSp mod">
        <pc:chgData name="Ramunė Balčikonienė" userId="be9cf2e0-548f-484c-916c-3c19f98291d8" providerId="ADAL" clId="{5BB2A696-8435-4525-8D64-53FB1BA8C756}" dt="2023-02-11T13:38:09.842" v="820" actId="1076"/>
        <pc:sldMkLst>
          <pc:docMk/>
          <pc:sldMk cId="1666489949" sldId="303"/>
        </pc:sldMkLst>
        <pc:spChg chg="mod">
          <ac:chgData name="Ramunė Balčikonienė" userId="be9cf2e0-548f-484c-916c-3c19f98291d8" providerId="ADAL" clId="{5BB2A696-8435-4525-8D64-53FB1BA8C756}" dt="2023-02-11T13:38:09.842" v="820" actId="1076"/>
          <ac:spMkLst>
            <pc:docMk/>
            <pc:sldMk cId="1666489949" sldId="303"/>
            <ac:spMk id="6" creationId="{8F49D6CF-527F-4904-B054-42C2DC3878A4}"/>
          </ac:spMkLst>
        </pc:spChg>
      </pc:sldChg>
      <pc:sldChg chg="modSp mod">
        <pc:chgData name="Ramunė Balčikonienė" userId="be9cf2e0-548f-484c-916c-3c19f98291d8" providerId="ADAL" clId="{5BB2A696-8435-4525-8D64-53FB1BA8C756}" dt="2023-02-11T13:39:40.228" v="833" actId="1076"/>
        <pc:sldMkLst>
          <pc:docMk/>
          <pc:sldMk cId="2736722234" sldId="304"/>
        </pc:sldMkLst>
        <pc:spChg chg="mod">
          <ac:chgData name="Ramunė Balčikonienė" userId="be9cf2e0-548f-484c-916c-3c19f98291d8" providerId="ADAL" clId="{5BB2A696-8435-4525-8D64-53FB1BA8C756}" dt="2023-02-11T13:39:18.352" v="830" actId="14100"/>
          <ac:spMkLst>
            <pc:docMk/>
            <pc:sldMk cId="2736722234" sldId="304"/>
            <ac:spMk id="6" creationId="{E4D5F5AD-1FAB-41EC-898A-E4672AFA133B}"/>
          </ac:spMkLst>
        </pc:spChg>
        <pc:spChg chg="mod">
          <ac:chgData name="Ramunė Balčikonienė" userId="be9cf2e0-548f-484c-916c-3c19f98291d8" providerId="ADAL" clId="{5BB2A696-8435-4525-8D64-53FB1BA8C756}" dt="2023-02-11T13:39:40.228" v="833" actId="1076"/>
          <ac:spMkLst>
            <pc:docMk/>
            <pc:sldMk cId="2736722234" sldId="304"/>
            <ac:spMk id="8" creationId="{636B1FF8-180C-407A-AE3D-22DFD2158038}"/>
          </ac:spMkLst>
        </pc:spChg>
        <pc:picChg chg="mod">
          <ac:chgData name="Ramunė Balčikonienė" userId="be9cf2e0-548f-484c-916c-3c19f98291d8" providerId="ADAL" clId="{5BB2A696-8435-4525-8D64-53FB1BA8C756}" dt="2023-02-11T13:38:43.397" v="821" actId="1076"/>
          <ac:picMkLst>
            <pc:docMk/>
            <pc:sldMk cId="2736722234" sldId="304"/>
            <ac:picMk id="7" creationId="{E0272BA6-421B-4151-83A4-80A93FCE9780}"/>
          </ac:picMkLst>
        </pc:picChg>
      </pc:sldChg>
      <pc:sldChg chg="modSp mod">
        <pc:chgData name="Ramunė Balčikonienė" userId="be9cf2e0-548f-484c-916c-3c19f98291d8" providerId="ADAL" clId="{5BB2A696-8435-4525-8D64-53FB1BA8C756}" dt="2023-02-11T13:42:13.820" v="923" actId="6549"/>
        <pc:sldMkLst>
          <pc:docMk/>
          <pc:sldMk cId="2415409709" sldId="305"/>
        </pc:sldMkLst>
        <pc:spChg chg="mod">
          <ac:chgData name="Ramunė Balčikonienė" userId="be9cf2e0-548f-484c-916c-3c19f98291d8" providerId="ADAL" clId="{5BB2A696-8435-4525-8D64-53FB1BA8C756}" dt="2023-02-11T13:42:13.820" v="923" actId="6549"/>
          <ac:spMkLst>
            <pc:docMk/>
            <pc:sldMk cId="2415409709" sldId="305"/>
            <ac:spMk id="4" creationId="{11BA6A94-BAB8-4C3F-A35C-D7357CF8485A}"/>
          </ac:spMkLst>
        </pc:spChg>
        <pc:picChg chg="mod modCrop">
          <ac:chgData name="Ramunė Balčikonienė" userId="be9cf2e0-548f-484c-916c-3c19f98291d8" providerId="ADAL" clId="{5BB2A696-8435-4525-8D64-53FB1BA8C756}" dt="2023-02-11T13:41:58.650" v="917" actId="1076"/>
          <ac:picMkLst>
            <pc:docMk/>
            <pc:sldMk cId="2415409709" sldId="305"/>
            <ac:picMk id="5" creationId="{3088F476-B8AE-4014-AA3B-9548BCE98EC0}"/>
          </ac:picMkLst>
        </pc:picChg>
      </pc:sldChg>
      <pc:sldChg chg="modSp mod">
        <pc:chgData name="Ramunė Balčikonienė" userId="be9cf2e0-548f-484c-916c-3c19f98291d8" providerId="ADAL" clId="{5BB2A696-8435-4525-8D64-53FB1BA8C756}" dt="2023-02-11T14:15:43.802" v="1300" actId="114"/>
        <pc:sldMkLst>
          <pc:docMk/>
          <pc:sldMk cId="962239045" sldId="306"/>
        </pc:sldMkLst>
        <pc:spChg chg="mod">
          <ac:chgData name="Ramunė Balčikonienė" userId="be9cf2e0-548f-484c-916c-3c19f98291d8" providerId="ADAL" clId="{5BB2A696-8435-4525-8D64-53FB1BA8C756}" dt="2023-02-11T14:15:43.802" v="1300" actId="114"/>
          <ac:spMkLst>
            <pc:docMk/>
            <pc:sldMk cId="962239045" sldId="306"/>
            <ac:spMk id="4" creationId="{98C80620-B320-4892-B6BD-4F30F2B997B4}"/>
          </ac:spMkLst>
        </pc:spChg>
      </pc:sldChg>
      <pc:sldChg chg="modSp mod">
        <pc:chgData name="Ramunė Balčikonienė" userId="be9cf2e0-548f-484c-916c-3c19f98291d8" providerId="ADAL" clId="{5BB2A696-8435-4525-8D64-53FB1BA8C756}" dt="2023-02-11T13:47:21.877" v="1159" actId="6549"/>
        <pc:sldMkLst>
          <pc:docMk/>
          <pc:sldMk cId="2007858915" sldId="307"/>
        </pc:sldMkLst>
        <pc:spChg chg="mod">
          <ac:chgData name="Ramunė Balčikonienė" userId="be9cf2e0-548f-484c-916c-3c19f98291d8" providerId="ADAL" clId="{5BB2A696-8435-4525-8D64-53FB1BA8C756}" dt="2023-02-11T13:47:21.877" v="1159" actId="6549"/>
          <ac:spMkLst>
            <pc:docMk/>
            <pc:sldMk cId="2007858915" sldId="307"/>
            <ac:spMk id="6" creationId="{CD6C85B7-FA73-467C-845A-C6BF15FA1CBE}"/>
          </ac:spMkLst>
        </pc:spChg>
      </pc:sldChg>
      <pc:sldChg chg="modSp mod">
        <pc:chgData name="Ramunė Balčikonienė" userId="be9cf2e0-548f-484c-916c-3c19f98291d8" providerId="ADAL" clId="{5BB2A696-8435-4525-8D64-53FB1BA8C756}" dt="2023-02-11T13:48:27.086" v="1171" actId="255"/>
        <pc:sldMkLst>
          <pc:docMk/>
          <pc:sldMk cId="2238090093" sldId="308"/>
        </pc:sldMkLst>
        <pc:spChg chg="mod">
          <ac:chgData name="Ramunė Balčikonienė" userId="be9cf2e0-548f-484c-916c-3c19f98291d8" providerId="ADAL" clId="{5BB2A696-8435-4525-8D64-53FB1BA8C756}" dt="2023-02-11T13:48:27.086" v="1171" actId="255"/>
          <ac:spMkLst>
            <pc:docMk/>
            <pc:sldMk cId="2238090093" sldId="308"/>
            <ac:spMk id="6" creationId="{A9010180-6E10-4BC2-8B3B-32D06EB28CBD}"/>
          </ac:spMkLst>
        </pc:spChg>
      </pc:sldChg>
      <pc:sldChg chg="modSp mod">
        <pc:chgData name="Ramunė Balčikonienė" userId="be9cf2e0-548f-484c-916c-3c19f98291d8" providerId="ADAL" clId="{5BB2A696-8435-4525-8D64-53FB1BA8C756}" dt="2023-02-11T14:15:59.101" v="1302" actId="114"/>
        <pc:sldMkLst>
          <pc:docMk/>
          <pc:sldMk cId="1300832747" sldId="309"/>
        </pc:sldMkLst>
        <pc:spChg chg="mod">
          <ac:chgData name="Ramunė Balčikonienė" userId="be9cf2e0-548f-484c-916c-3c19f98291d8" providerId="ADAL" clId="{5BB2A696-8435-4525-8D64-53FB1BA8C756}" dt="2023-02-11T14:15:59.101" v="1302" actId="114"/>
          <ac:spMkLst>
            <pc:docMk/>
            <pc:sldMk cId="1300832747" sldId="309"/>
            <ac:spMk id="6" creationId="{E417E4E9-BD44-46F3-AEEB-C1BFC561F94B}"/>
          </ac:spMkLst>
        </pc:spChg>
        <pc:spChg chg="mod">
          <ac:chgData name="Ramunė Balčikonienė" userId="be9cf2e0-548f-484c-916c-3c19f98291d8" providerId="ADAL" clId="{5BB2A696-8435-4525-8D64-53FB1BA8C756}" dt="2023-02-11T13:50:53.286" v="1188" actId="1076"/>
          <ac:spMkLst>
            <pc:docMk/>
            <pc:sldMk cId="1300832747" sldId="309"/>
            <ac:spMk id="8" creationId="{F917CB07-2F2D-406F-B4F3-95487E5ED8BE}"/>
          </ac:spMkLst>
        </pc:spChg>
        <pc:picChg chg="mod">
          <ac:chgData name="Ramunė Balčikonienė" userId="be9cf2e0-548f-484c-916c-3c19f98291d8" providerId="ADAL" clId="{5BB2A696-8435-4525-8D64-53FB1BA8C756}" dt="2023-02-11T13:49:48.021" v="1172" actId="1076"/>
          <ac:picMkLst>
            <pc:docMk/>
            <pc:sldMk cId="1300832747" sldId="309"/>
            <ac:picMk id="7" creationId="{36DCD323-912D-4E21-86C6-BD61CC7852E9}"/>
          </ac:picMkLst>
        </pc:picChg>
      </pc:sldChg>
      <pc:sldChg chg="modSp mod">
        <pc:chgData name="Ramunė Balčikonienė" userId="be9cf2e0-548f-484c-916c-3c19f98291d8" providerId="ADAL" clId="{5BB2A696-8435-4525-8D64-53FB1BA8C756}" dt="2023-02-11T14:07:45.916" v="1229" actId="6549"/>
        <pc:sldMkLst>
          <pc:docMk/>
          <pc:sldMk cId="369885114" sldId="310"/>
        </pc:sldMkLst>
        <pc:spChg chg="mod">
          <ac:chgData name="Ramunė Balčikonienė" userId="be9cf2e0-548f-484c-916c-3c19f98291d8" providerId="ADAL" clId="{5BB2A696-8435-4525-8D64-53FB1BA8C756}" dt="2023-02-11T14:07:45.916" v="1229" actId="6549"/>
          <ac:spMkLst>
            <pc:docMk/>
            <pc:sldMk cId="369885114" sldId="310"/>
            <ac:spMk id="5" creationId="{F7AC89EF-EBFB-4F85-81C8-EBE2EBD8CBB7}"/>
          </ac:spMkLst>
        </pc:spChg>
      </pc:sldChg>
    </pc:docChg>
  </pc:docChgLst>
  <pc:docChgLst>
    <pc:chgData name="Dalia Raicevičiūtė" userId="4bc4f6b7-e53e-4b9f-8db3-4d808a693994" providerId="ADAL" clId="{248337CC-72DD-4368-8854-1AFD38E3FAC8}"/>
    <pc:docChg chg="custSel modSld">
      <pc:chgData name="Dalia Raicevičiūtė" userId="4bc4f6b7-e53e-4b9f-8db3-4d808a693994" providerId="ADAL" clId="{248337CC-72DD-4368-8854-1AFD38E3FAC8}" dt="2023-02-18T14:41:04.417" v="131" actId="2711"/>
      <pc:docMkLst>
        <pc:docMk/>
      </pc:docMkLst>
      <pc:sldChg chg="addSp delSp modSp">
        <pc:chgData name="Dalia Raicevičiūtė" userId="4bc4f6b7-e53e-4b9f-8db3-4d808a693994" providerId="ADAL" clId="{248337CC-72DD-4368-8854-1AFD38E3FAC8}" dt="2023-02-18T14:39:00.628" v="22" actId="478"/>
        <pc:sldMkLst>
          <pc:docMk/>
          <pc:sldMk cId="252347365" sldId="256"/>
        </pc:sldMkLst>
        <pc:spChg chg="mod">
          <ac:chgData name="Dalia Raicevičiūtė" userId="4bc4f6b7-e53e-4b9f-8db3-4d808a693994" providerId="ADAL" clId="{248337CC-72DD-4368-8854-1AFD38E3FAC8}" dt="2023-02-18T14:38:58.945" v="21" actId="1037"/>
          <ac:spMkLst>
            <pc:docMk/>
            <pc:sldMk cId="252347365" sldId="256"/>
            <ac:spMk id="2" creationId="{8C43EC24-7733-4FF8-936F-371ACA111CD9}"/>
          </ac:spMkLst>
        </pc:spChg>
        <pc:spChg chg="mod">
          <ac:chgData name="Dalia Raicevičiūtė" userId="4bc4f6b7-e53e-4b9f-8db3-4d808a693994" providerId="ADAL" clId="{248337CC-72DD-4368-8854-1AFD38E3FAC8}" dt="2023-02-18T14:38:49.474" v="7" actId="2711"/>
          <ac:spMkLst>
            <pc:docMk/>
            <pc:sldMk cId="252347365" sldId="256"/>
            <ac:spMk id="3" creationId="{BE6267E8-19B3-4819-BA26-327E3045D00B}"/>
          </ac:spMkLst>
        </pc:spChg>
        <pc:spChg chg="add del mod">
          <ac:chgData name="Dalia Raicevičiūtė" userId="4bc4f6b7-e53e-4b9f-8db3-4d808a693994" providerId="ADAL" clId="{248337CC-72DD-4368-8854-1AFD38E3FAC8}" dt="2023-02-18T14:39:00.628" v="22" actId="478"/>
          <ac:spMkLst>
            <pc:docMk/>
            <pc:sldMk cId="252347365" sldId="256"/>
            <ac:spMk id="4" creationId="{33AF9ACC-C3A1-4EAE-955E-EC95948CA0E3}"/>
          </ac:spMkLst>
        </pc:spChg>
      </pc:sldChg>
      <pc:sldChg chg="modSp">
        <pc:chgData name="Dalia Raicevičiūtė" userId="4bc4f6b7-e53e-4b9f-8db3-4d808a693994" providerId="ADAL" clId="{248337CC-72DD-4368-8854-1AFD38E3FAC8}" dt="2023-02-18T14:41:04.417" v="131" actId="2711"/>
        <pc:sldMkLst>
          <pc:docMk/>
          <pc:sldMk cId="499009053" sldId="262"/>
        </pc:sldMkLst>
        <pc:spChg chg="mod">
          <ac:chgData name="Dalia Raicevičiūtė" userId="4bc4f6b7-e53e-4b9f-8db3-4d808a693994" providerId="ADAL" clId="{248337CC-72DD-4368-8854-1AFD38E3FAC8}" dt="2023-02-18T14:41:04.417" v="131" actId="2711"/>
          <ac:spMkLst>
            <pc:docMk/>
            <pc:sldMk cId="499009053" sldId="262"/>
            <ac:spMk id="3" creationId="{BA6827CE-3550-43C8-8A8C-18849AEFE0CF}"/>
          </ac:spMkLst>
        </pc:spChg>
      </pc:sldChg>
      <pc:sldChg chg="modSp">
        <pc:chgData name="Dalia Raicevičiūtė" userId="4bc4f6b7-e53e-4b9f-8db3-4d808a693994" providerId="ADAL" clId="{248337CC-72DD-4368-8854-1AFD38E3FAC8}" dt="2023-02-18T14:39:31.658" v="57" actId="1037"/>
        <pc:sldMkLst>
          <pc:docMk/>
          <pc:sldMk cId="2687100363" sldId="295"/>
        </pc:sldMkLst>
        <pc:spChg chg="mod">
          <ac:chgData name="Dalia Raicevičiūtė" userId="4bc4f6b7-e53e-4b9f-8db3-4d808a693994" providerId="ADAL" clId="{248337CC-72DD-4368-8854-1AFD38E3FAC8}" dt="2023-02-18T14:39:31.658" v="57" actId="1037"/>
          <ac:spMkLst>
            <pc:docMk/>
            <pc:sldMk cId="2687100363" sldId="295"/>
            <ac:spMk id="9" creationId="{0FE94C5D-8DEE-4889-8DAE-7B291FDF3A40}"/>
          </ac:spMkLst>
        </pc:spChg>
        <pc:spChg chg="mod">
          <ac:chgData name="Dalia Raicevičiūtė" userId="4bc4f6b7-e53e-4b9f-8db3-4d808a693994" providerId="ADAL" clId="{248337CC-72DD-4368-8854-1AFD38E3FAC8}" dt="2023-02-18T14:39:21.670" v="55" actId="1037"/>
          <ac:spMkLst>
            <pc:docMk/>
            <pc:sldMk cId="2687100363" sldId="295"/>
            <ac:spMk id="19" creationId="{4AF119DA-F6EC-445A-99DF-3E9F4D26BB70}"/>
          </ac:spMkLst>
        </pc:spChg>
      </pc:sldChg>
      <pc:sldChg chg="modSp">
        <pc:chgData name="Dalia Raicevičiūtė" userId="4bc4f6b7-e53e-4b9f-8db3-4d808a693994" providerId="ADAL" clId="{248337CC-72DD-4368-8854-1AFD38E3FAC8}" dt="2023-02-18T14:39:41.957" v="71" actId="1038"/>
        <pc:sldMkLst>
          <pc:docMk/>
          <pc:sldMk cId="3432763897" sldId="296"/>
        </pc:sldMkLst>
        <pc:spChg chg="mod">
          <ac:chgData name="Dalia Raicevičiūtė" userId="4bc4f6b7-e53e-4b9f-8db3-4d808a693994" providerId="ADAL" clId="{248337CC-72DD-4368-8854-1AFD38E3FAC8}" dt="2023-02-18T14:39:41.957" v="71" actId="1038"/>
          <ac:spMkLst>
            <pc:docMk/>
            <pc:sldMk cId="3432763897" sldId="296"/>
            <ac:spMk id="2" creationId="{9DBE8D29-41EE-49C6-B3C4-9B7FD95267D9}"/>
          </ac:spMkLst>
        </pc:spChg>
      </pc:sldChg>
      <pc:sldChg chg="modSp">
        <pc:chgData name="Dalia Raicevičiūtė" userId="4bc4f6b7-e53e-4b9f-8db3-4d808a693994" providerId="ADAL" clId="{248337CC-72DD-4368-8854-1AFD38E3FAC8}" dt="2023-02-18T14:39:50.905" v="78" actId="1037"/>
        <pc:sldMkLst>
          <pc:docMk/>
          <pc:sldMk cId="1252677305" sldId="297"/>
        </pc:sldMkLst>
        <pc:spChg chg="mod">
          <ac:chgData name="Dalia Raicevičiūtė" userId="4bc4f6b7-e53e-4b9f-8db3-4d808a693994" providerId="ADAL" clId="{248337CC-72DD-4368-8854-1AFD38E3FAC8}" dt="2023-02-18T14:39:50.905" v="78" actId="1037"/>
          <ac:spMkLst>
            <pc:docMk/>
            <pc:sldMk cId="1252677305" sldId="297"/>
            <ac:spMk id="2" creationId="{B0CAB0CA-E30B-4220-BE9D-22AD26F23B6C}"/>
          </ac:spMkLst>
        </pc:spChg>
      </pc:sldChg>
      <pc:sldChg chg="modSp">
        <pc:chgData name="Dalia Raicevičiūtė" userId="4bc4f6b7-e53e-4b9f-8db3-4d808a693994" providerId="ADAL" clId="{248337CC-72DD-4368-8854-1AFD38E3FAC8}" dt="2023-02-18T14:40:00.163" v="85" actId="1037"/>
        <pc:sldMkLst>
          <pc:docMk/>
          <pc:sldMk cId="1045521913" sldId="298"/>
        </pc:sldMkLst>
        <pc:spChg chg="mod">
          <ac:chgData name="Dalia Raicevičiūtė" userId="4bc4f6b7-e53e-4b9f-8db3-4d808a693994" providerId="ADAL" clId="{248337CC-72DD-4368-8854-1AFD38E3FAC8}" dt="2023-02-18T14:40:00.163" v="85" actId="1037"/>
          <ac:spMkLst>
            <pc:docMk/>
            <pc:sldMk cId="1045521913" sldId="298"/>
            <ac:spMk id="2" creationId="{FFA417B9-9F00-49CD-98F5-E6B336227CF7}"/>
          </ac:spMkLst>
        </pc:spChg>
      </pc:sldChg>
      <pc:sldChg chg="modSp">
        <pc:chgData name="Dalia Raicevičiūtė" userId="4bc4f6b7-e53e-4b9f-8db3-4d808a693994" providerId="ADAL" clId="{248337CC-72DD-4368-8854-1AFD38E3FAC8}" dt="2023-02-18T14:40:19.472" v="88" actId="1037"/>
        <pc:sldMkLst>
          <pc:docMk/>
          <pc:sldMk cId="2736722234" sldId="304"/>
        </pc:sldMkLst>
        <pc:spChg chg="mod">
          <ac:chgData name="Dalia Raicevičiūtė" userId="4bc4f6b7-e53e-4b9f-8db3-4d808a693994" providerId="ADAL" clId="{248337CC-72DD-4368-8854-1AFD38E3FAC8}" dt="2023-02-18T14:40:19.472" v="88" actId="1037"/>
          <ac:spMkLst>
            <pc:docMk/>
            <pc:sldMk cId="2736722234" sldId="304"/>
            <ac:spMk id="4" creationId="{0D5BB6C8-25F6-4145-8FAA-060610585B81}"/>
          </ac:spMkLst>
        </pc:spChg>
      </pc:sldChg>
      <pc:sldChg chg="modSp">
        <pc:chgData name="Dalia Raicevičiūtė" userId="4bc4f6b7-e53e-4b9f-8db3-4d808a693994" providerId="ADAL" clId="{248337CC-72DD-4368-8854-1AFD38E3FAC8}" dt="2023-02-18T14:40:31.207" v="118" actId="1038"/>
        <pc:sldMkLst>
          <pc:docMk/>
          <pc:sldMk cId="2415409709" sldId="305"/>
        </pc:sldMkLst>
        <pc:spChg chg="mod">
          <ac:chgData name="Dalia Raicevičiūtė" userId="4bc4f6b7-e53e-4b9f-8db3-4d808a693994" providerId="ADAL" clId="{248337CC-72DD-4368-8854-1AFD38E3FAC8}" dt="2023-02-18T14:40:31.207" v="118" actId="1038"/>
          <ac:spMkLst>
            <pc:docMk/>
            <pc:sldMk cId="2415409709" sldId="305"/>
            <ac:spMk id="2" creationId="{E71EDF32-1CE4-4C12-99C9-2938E52EE24F}"/>
          </ac:spMkLst>
        </pc:spChg>
      </pc:sldChg>
      <pc:sldChg chg="modSp">
        <pc:chgData name="Dalia Raicevičiūtė" userId="4bc4f6b7-e53e-4b9f-8db3-4d808a693994" providerId="ADAL" clId="{248337CC-72DD-4368-8854-1AFD38E3FAC8}" dt="2023-02-18T14:40:37.954" v="121" actId="1035"/>
        <pc:sldMkLst>
          <pc:docMk/>
          <pc:sldMk cId="962239045" sldId="306"/>
        </pc:sldMkLst>
        <pc:spChg chg="mod">
          <ac:chgData name="Dalia Raicevičiūtė" userId="4bc4f6b7-e53e-4b9f-8db3-4d808a693994" providerId="ADAL" clId="{248337CC-72DD-4368-8854-1AFD38E3FAC8}" dt="2023-02-18T14:40:37.954" v="121" actId="1035"/>
          <ac:spMkLst>
            <pc:docMk/>
            <pc:sldMk cId="962239045" sldId="306"/>
            <ac:spMk id="4" creationId="{98C80620-B320-4892-B6BD-4F30F2B997B4}"/>
          </ac:spMkLst>
        </pc:spChg>
      </pc:sldChg>
      <pc:sldChg chg="modSp">
        <pc:chgData name="Dalia Raicevičiūtė" userId="4bc4f6b7-e53e-4b9f-8db3-4d808a693994" providerId="ADAL" clId="{248337CC-72DD-4368-8854-1AFD38E3FAC8}" dt="2023-02-18T14:40:49.207" v="130" actId="1037"/>
        <pc:sldMkLst>
          <pc:docMk/>
          <pc:sldMk cId="1300832747" sldId="309"/>
        </pc:sldMkLst>
        <pc:spChg chg="mod">
          <ac:chgData name="Dalia Raicevičiūtė" userId="4bc4f6b7-e53e-4b9f-8db3-4d808a693994" providerId="ADAL" clId="{248337CC-72DD-4368-8854-1AFD38E3FAC8}" dt="2023-02-18T14:40:49.207" v="130" actId="1037"/>
          <ac:spMkLst>
            <pc:docMk/>
            <pc:sldMk cId="1300832747" sldId="309"/>
            <ac:spMk id="4" creationId="{01E7FA97-3B6D-4579-AF7D-B5905A4A9B3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BD30DA-207D-4F59-9B9F-C18B0866A153}" type="datetimeFigureOut">
              <a:rPr lang="en-GB" smtClean="0"/>
              <a:t>22/03/2023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3E3E13-8531-4C2F-90DD-F11596CE8B06}" type="slidenum">
              <a:rPr lang="en-GB" smtClean="0"/>
              <a:t>‹#›</a:t>
            </a:fld>
            <a:endParaRPr lang="en-GB"/>
          </a:p>
        </p:txBody>
      </p:sp>
    </p:spTree>
    <p:extLst>
      <p:ext uri="{BB962C8B-B14F-4D97-AF65-F5344CB8AC3E}">
        <p14:creationId xmlns:p14="http://schemas.microsoft.com/office/powerpoint/2010/main" val="169007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a:solidFill>
                  <a:schemeClr val="tx1"/>
                </a:solidFill>
                <a:effectLst/>
                <a:latin typeface="+mn-lt"/>
                <a:ea typeface="+mn-ea"/>
                <a:cs typeface="+mn-cs"/>
              </a:rPr>
              <a:t>Šia tema siekiama supažindinti pagrindiniais medijų raidos etapais ir mūsų kaip informacijos rengėjų/platintojų vaidmens augimu.  </a:t>
            </a:r>
          </a:p>
          <a:p>
            <a:endParaRPr lang="lt-LT" sz="1200" kern="1200" dirty="0">
              <a:solidFill>
                <a:schemeClr val="tx1"/>
              </a:solidFill>
              <a:effectLst/>
              <a:latin typeface="+mn-lt"/>
              <a:ea typeface="+mn-ea"/>
              <a:cs typeface="+mn-cs"/>
            </a:endParaRPr>
          </a:p>
          <a:p>
            <a:r>
              <a:rPr lang="lt-LT" sz="1200" kern="1200" dirty="0">
                <a:solidFill>
                  <a:schemeClr val="tx1"/>
                </a:solidFill>
                <a:effectLst/>
                <a:latin typeface="+mn-lt"/>
                <a:ea typeface="+mn-ea"/>
                <a:cs typeface="+mn-cs"/>
              </a:rPr>
              <a:t>Supažinsime su pagrindiniais medijų raidos etapais.</a:t>
            </a:r>
          </a:p>
          <a:p>
            <a:r>
              <a:rPr lang="lt-LT" sz="1200" kern="1200" dirty="0">
                <a:solidFill>
                  <a:schemeClr val="tx1"/>
                </a:solidFill>
                <a:effectLst/>
                <a:latin typeface="+mn-lt"/>
                <a:ea typeface="+mn-ea"/>
                <a:cs typeface="+mn-cs"/>
              </a:rPr>
              <a:t>Susipažinsime su mūsų kaip informacijos rengėjų/platintojų vaidmens augimu.</a:t>
            </a:r>
          </a:p>
          <a:p>
            <a:r>
              <a:rPr lang="lt-LT" sz="1200" kern="1200" dirty="0">
                <a:solidFill>
                  <a:schemeClr val="tx1"/>
                </a:solidFill>
                <a:effectLst/>
                <a:latin typeface="+mn-lt"/>
                <a:ea typeface="+mn-ea"/>
                <a:cs typeface="+mn-cs"/>
              </a:rPr>
              <a:t>Aptarsime kylančius iššūkius mums tapus informacijos rengėjais/platintojais. </a:t>
            </a:r>
            <a:endParaRPr lang="lt-L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Trumpai pristatysiu kertinius temos aspektus, tada pereisime prie darbo komandose. Pakviesiu kiekvieną Jūsų įsitraukti į diskusiją. Šiame užsiėmime itin svarbi Jūsų nuomonė, patirtis, įžvalgos. Pasidalindami savo žiniomis praturtinsime vieni kitus. </a:t>
            </a:r>
          </a:p>
          <a:p>
            <a:endParaRPr lang="lt-LT" dirty="0"/>
          </a:p>
          <a:p>
            <a:endParaRPr lang="lt-LT" dirty="0"/>
          </a:p>
        </p:txBody>
      </p:sp>
      <p:sp>
        <p:nvSpPr>
          <p:cNvPr id="4" name="Slide Number Placeholder 3"/>
          <p:cNvSpPr>
            <a:spLocks noGrp="1"/>
          </p:cNvSpPr>
          <p:nvPr>
            <p:ph type="sldNum" sz="quarter" idx="5"/>
          </p:nvPr>
        </p:nvSpPr>
        <p:spPr/>
        <p:txBody>
          <a:bodyPr/>
          <a:lstStyle/>
          <a:p>
            <a:fld id="{B1806F05-0ECC-4D3D-9B36-AAEB4AB34EC4}" type="slidenum">
              <a:rPr lang="lt-LT" smtClean="0"/>
              <a:t>1</a:t>
            </a:fld>
            <a:endParaRPr lang="lt-LT"/>
          </a:p>
        </p:txBody>
      </p:sp>
    </p:spTree>
    <p:extLst>
      <p:ext uri="{BB962C8B-B14F-4D97-AF65-F5344CB8AC3E}">
        <p14:creationId xmlns:p14="http://schemas.microsoft.com/office/powerpoint/2010/main" val="1714133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Ką mes galime matyti analizuodami interneto kartas ir joms būdingas savybes galvodami apie medijas ir informacijos rengėjus? Atsiranda daugiau įrankių skleisti ir kurti informaciją, bet iš kitos pusės sumažėja objektyvios informacijos gavimo galimybė. Technologija įgalina pasiekti visą visuomenę, bet </a:t>
            </a:r>
            <a:r>
              <a:rPr lang="lt-LT" sz="1200" kern="1200" dirty="0" err="1">
                <a:solidFill>
                  <a:schemeClr val="tx1"/>
                </a:solidFill>
                <a:effectLst/>
                <a:latin typeface="+mn-lt"/>
                <a:ea typeface="+mn-ea"/>
                <a:cs typeface="+mn-cs"/>
              </a:rPr>
              <a:t>platformizacija</a:t>
            </a:r>
            <a:r>
              <a:rPr lang="lt-LT" sz="1200" kern="1200" dirty="0">
                <a:solidFill>
                  <a:schemeClr val="tx1"/>
                </a:solidFill>
                <a:effectLst/>
                <a:latin typeface="+mn-lt"/>
                <a:ea typeface="+mn-ea"/>
                <a:cs typeface="+mn-cs"/>
              </a:rPr>
              <a:t> ir individo akcentavimas formuoja socialinį fragmentavimąsi ir filtrų įgalintą atskirtį. Tokiame kontekste saviraiškos laisvė </a:t>
            </a:r>
            <a:r>
              <a:rPr lang="lt-LT" sz="1200" kern="1200" dirty="0" err="1">
                <a:solidFill>
                  <a:schemeClr val="tx1"/>
                </a:solidFill>
                <a:effectLst/>
                <a:latin typeface="+mn-lt"/>
                <a:ea typeface="+mn-ea"/>
                <a:cs typeface="+mn-cs"/>
              </a:rPr>
              <a:t>medijose</a:t>
            </a:r>
            <a:r>
              <a:rPr lang="lt-LT" sz="1200" kern="1200" dirty="0">
                <a:solidFill>
                  <a:schemeClr val="tx1"/>
                </a:solidFill>
                <a:effectLst/>
                <a:latin typeface="+mn-lt"/>
                <a:ea typeface="+mn-ea"/>
                <a:cs typeface="+mn-cs"/>
              </a:rPr>
              <a:t> potencialiai yra didelė, bet kartu su tam tikromis kliūtimis visavertei saviraiškai. Kokios tos kliūtys?</a:t>
            </a:r>
          </a:p>
          <a:p>
            <a:endParaRPr lang="lt-LT" dirty="0"/>
          </a:p>
        </p:txBody>
      </p:sp>
      <p:sp>
        <p:nvSpPr>
          <p:cNvPr id="4" name="Slide Number Placeholder 3"/>
          <p:cNvSpPr>
            <a:spLocks noGrp="1"/>
          </p:cNvSpPr>
          <p:nvPr>
            <p:ph type="sldNum" sz="quarter" idx="5"/>
          </p:nvPr>
        </p:nvSpPr>
        <p:spPr/>
        <p:txBody>
          <a:bodyPr/>
          <a:lstStyle/>
          <a:p>
            <a:fld id="{B1806F05-0ECC-4D3D-9B36-AAEB4AB34EC4}" type="slidenum">
              <a:rPr lang="lt-LT" smtClean="0"/>
              <a:t>11</a:t>
            </a:fld>
            <a:endParaRPr lang="lt-LT"/>
          </a:p>
        </p:txBody>
      </p:sp>
    </p:spTree>
    <p:extLst>
      <p:ext uri="{BB962C8B-B14F-4D97-AF65-F5344CB8AC3E}">
        <p14:creationId xmlns:p14="http://schemas.microsoft.com/office/powerpoint/2010/main" val="28193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Medijos yra mus supančio pasaulio įprasminimo priemonė, todėl būtų teisinga sakyti, kad visos medijos yra socialinės. Kita vertus, jokia medija savaime nėra socialinė, nebent žmonės jas naudoja socialiniais būdais. Dalykai, kuriuos vadiname socialinėmis medijomis, tiesiog yra įrankiai, įgalinantys internetinį socialumą, įsitraukimą ir bendruomenės kūrimą. Nors išrasti gūdžiais </a:t>
            </a:r>
            <a:r>
              <a:rPr lang="lt-LT" i="1" dirty="0" err="1"/>
              <a:t>Web</a:t>
            </a:r>
            <a:r>
              <a:rPr lang="lt-LT" i="1" dirty="0"/>
              <a:t> 1.0 </a:t>
            </a:r>
            <a:r>
              <a:rPr lang="lt-LT" dirty="0"/>
              <a:t>kartos laikais, tokie įrankiai kaip internetiniai forumai ar el. paštas vis dar plačiai naudojami. Tačiau tokios skaitmeninės socialinės platformos kaip „</a:t>
            </a:r>
            <a:r>
              <a:rPr lang="lt-LT" dirty="0" err="1"/>
              <a:t>YouTube</a:t>
            </a:r>
            <a:r>
              <a:rPr lang="lt-LT" dirty="0"/>
              <a:t>“ ar „</a:t>
            </a:r>
            <a:r>
              <a:rPr lang="lt-LT" dirty="0" err="1"/>
              <a:t>Facebook</a:t>
            </a:r>
            <a:r>
              <a:rPr lang="lt-LT" dirty="0"/>
              <a:t>“ esmingai prisidėjo prie informacijos ir komunikacijos ekosistemos pokyčių. Įsigijome naują socialinių mainų infrastruktūrą ir ši infrastruktūra tampa vis geriau veikiančia, tačiau kartu ir sukuriančia naujų nepageidaujamų reiškinių. </a:t>
            </a:r>
          </a:p>
        </p:txBody>
      </p:sp>
      <p:sp>
        <p:nvSpPr>
          <p:cNvPr id="4" name="Slide Number Placeholder 3"/>
          <p:cNvSpPr>
            <a:spLocks noGrp="1"/>
          </p:cNvSpPr>
          <p:nvPr>
            <p:ph type="sldNum" sz="quarter" idx="5"/>
          </p:nvPr>
        </p:nvSpPr>
        <p:spPr/>
        <p:txBody>
          <a:bodyPr/>
          <a:lstStyle/>
          <a:p>
            <a:fld id="{B1806F05-0ECC-4D3D-9B36-AAEB4AB34EC4}" type="slidenum">
              <a:rPr lang="lt-LT" smtClean="0"/>
              <a:t>12</a:t>
            </a:fld>
            <a:endParaRPr lang="lt-LT"/>
          </a:p>
        </p:txBody>
      </p:sp>
    </p:spTree>
    <p:extLst>
      <p:ext uri="{BB962C8B-B14F-4D97-AF65-F5344CB8AC3E}">
        <p14:creationId xmlns:p14="http://schemas.microsoft.com/office/powerpoint/2010/main" val="204391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Nuo 2000-ųjų vidurio vis dažniau kalbama apie „vartotojų sukurtą“ arba „vartotojo sukurtą“ turinį. Tai reiškia žiniasklaidos kraštovaizdžio transformaciją, kai eiliniai žmonės vis dažniau deda pastangas kurdami turinį – tekstą, nuotraukas, vaizdo įrašus, kurie skelbiami internete. Laikraščių, radijo ir televizijos amžiuje žiniasklaidos auditorija turėjo labai mažai tiesioginės galios formuoti žiniasklaidos turinį ar lipti į sceną. Turinį kūrė profesionalai, o įrašų kompanijos, leidyklos, didžiosios žiniasklaidos korporacijos reguliavo, kas buvo matomas ir girdimas. </a:t>
            </a:r>
          </a:p>
          <a:p>
            <a:endParaRPr lang="lt-LT" dirty="0"/>
          </a:p>
          <a:p>
            <a:r>
              <a:rPr lang="lt-LT" dirty="0"/>
              <a:t>Nuotrauka sukurta 2007 metais protestuojant prieš platformų ribojimą, kokį turinį galima skelbti. </a:t>
            </a:r>
          </a:p>
        </p:txBody>
      </p:sp>
      <p:sp>
        <p:nvSpPr>
          <p:cNvPr id="4" name="Slide Number Placeholder 3"/>
          <p:cNvSpPr>
            <a:spLocks noGrp="1"/>
          </p:cNvSpPr>
          <p:nvPr>
            <p:ph type="sldNum" sz="quarter" idx="5"/>
          </p:nvPr>
        </p:nvSpPr>
        <p:spPr/>
        <p:txBody>
          <a:bodyPr/>
          <a:lstStyle/>
          <a:p>
            <a:fld id="{B1806F05-0ECC-4D3D-9B36-AAEB4AB34EC4}" type="slidenum">
              <a:rPr lang="lt-LT" smtClean="0"/>
              <a:t>13</a:t>
            </a:fld>
            <a:endParaRPr lang="lt-LT"/>
          </a:p>
        </p:txBody>
      </p:sp>
    </p:spTree>
    <p:extLst>
      <p:ext uri="{BB962C8B-B14F-4D97-AF65-F5344CB8AC3E}">
        <p14:creationId xmlns:p14="http://schemas.microsoft.com/office/powerpoint/2010/main" val="216566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Vartotojų sukurtas turinys naudojamas įvairioms programoms, įskaitant problemų apdorojimą, naujienas, pramogas, klientų įtraukimą, reklamą, paskalas, tyrimus ir daug daugiau. Ne viena pasaulio žiniasklaidos kompanija kaip BBC ar CNN sukūrė platformas, kur skelbia vartotojų sukurtą turinį. Panašios tendencijos matomos ir lietuviškoje žiniasklaidoje, kai galimybę publikuoti savo turinį vartotojams leidžia </a:t>
            </a:r>
            <a:r>
              <a:rPr lang="lt-LT" sz="1200" i="1" kern="1200" dirty="0" err="1">
                <a:solidFill>
                  <a:schemeClr val="tx1"/>
                </a:solidFill>
                <a:effectLst/>
                <a:latin typeface="+mn-lt"/>
                <a:ea typeface="+mn-ea"/>
                <a:cs typeface="+mn-cs"/>
              </a:rPr>
              <a:t>lrt.lt</a:t>
            </a:r>
            <a:r>
              <a:rPr lang="lt-LT" sz="1200" i="1" kern="1200" dirty="0">
                <a:solidFill>
                  <a:schemeClr val="tx1"/>
                </a:solidFill>
                <a:effectLst/>
                <a:latin typeface="+mn-lt"/>
                <a:ea typeface="+mn-ea"/>
                <a:cs typeface="+mn-cs"/>
              </a:rPr>
              <a:t>, 15min.lt </a:t>
            </a:r>
            <a:r>
              <a:rPr lang="lt-LT" sz="1200" kern="1200" dirty="0">
                <a:solidFill>
                  <a:schemeClr val="tx1"/>
                </a:solidFill>
                <a:effectLst/>
                <a:latin typeface="+mn-lt"/>
                <a:ea typeface="+mn-ea"/>
                <a:cs typeface="+mn-cs"/>
              </a:rPr>
              <a:t>ar </a:t>
            </a:r>
            <a:r>
              <a:rPr lang="lt-LT" sz="1200" i="1" kern="1200" dirty="0" err="1">
                <a:solidFill>
                  <a:schemeClr val="tx1"/>
                </a:solidFill>
                <a:effectLst/>
                <a:latin typeface="+mn-lt"/>
                <a:ea typeface="+mn-ea"/>
                <a:cs typeface="+mn-cs"/>
              </a:rPr>
              <a:t>delfi.lt</a:t>
            </a:r>
            <a:r>
              <a:rPr lang="lt-LT" sz="1200" kern="1200" dirty="0">
                <a:solidFill>
                  <a:schemeClr val="tx1"/>
                </a:solidFill>
                <a:effectLst/>
                <a:latin typeface="+mn-lt"/>
                <a:ea typeface="+mn-ea"/>
                <a:cs typeface="+mn-cs"/>
              </a:rPr>
              <a:t>.  Nuo 2020 m. įmonės vis labiau naudoja vartotojų sukurtą turinį reklamuodamos savo produktus, nes tai vertinama kaip ekonomiškas ir autentiškas būdas padidinti prekės ženklo įvaizdį ir pardavimus. </a:t>
            </a:r>
          </a:p>
          <a:p>
            <a:endParaRPr lang="lt-LT" dirty="0"/>
          </a:p>
        </p:txBody>
      </p:sp>
      <p:sp>
        <p:nvSpPr>
          <p:cNvPr id="4" name="Slide Number Placeholder 3"/>
          <p:cNvSpPr>
            <a:spLocks noGrp="1"/>
          </p:cNvSpPr>
          <p:nvPr>
            <p:ph type="sldNum" sz="quarter" idx="5"/>
          </p:nvPr>
        </p:nvSpPr>
        <p:spPr/>
        <p:txBody>
          <a:bodyPr/>
          <a:lstStyle/>
          <a:p>
            <a:fld id="{B1806F05-0ECC-4D3D-9B36-AAEB4AB34EC4}" type="slidenum">
              <a:rPr lang="lt-LT" smtClean="0"/>
              <a:t>14</a:t>
            </a:fld>
            <a:endParaRPr lang="lt-LT"/>
          </a:p>
        </p:txBody>
      </p:sp>
    </p:spTree>
    <p:extLst>
      <p:ext uri="{BB962C8B-B14F-4D97-AF65-F5344CB8AC3E}">
        <p14:creationId xmlns:p14="http://schemas.microsoft.com/office/powerpoint/2010/main" val="73153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a:solidFill>
                  <a:schemeClr val="tx1"/>
                </a:solidFill>
                <a:effectLst/>
                <a:latin typeface="+mn-lt"/>
                <a:ea typeface="+mn-ea"/>
                <a:cs typeface="+mn-cs"/>
              </a:rPr>
              <a:t>Skaitmeninė aplinka leidžia išplėsti naudotojų galimų kurti ir skelbti pasiekiamumą ir apimtis. Tinklaraščiai ir </a:t>
            </a:r>
            <a:r>
              <a:rPr lang="lt-LT" sz="1200" kern="1200" dirty="0" err="1">
                <a:solidFill>
                  <a:schemeClr val="tx1"/>
                </a:solidFill>
                <a:effectLst/>
                <a:latin typeface="+mn-lt"/>
                <a:ea typeface="+mn-ea"/>
                <a:cs typeface="+mn-cs"/>
              </a:rPr>
              <a:t>tviterio</a:t>
            </a:r>
            <a:r>
              <a:rPr lang="lt-LT" sz="1200" kern="1200" dirty="0">
                <a:solidFill>
                  <a:schemeClr val="tx1"/>
                </a:solidFill>
                <a:effectLst/>
                <a:latin typeface="+mn-lt"/>
                <a:ea typeface="+mn-ea"/>
                <a:cs typeface="+mn-cs"/>
              </a:rPr>
              <a:t> žinutės meta iššūkį tradiciniams naujienų reportažams, televizijos kanalai susiduria su sunkumais, o „paprasti“ vaikai „YouTube“ tampa pasaulinėmis įžymybėmis ir uždirba milijonus. Vartotojų kuriamo turinio augimas rodo galimą žiniasklaidos, taigi ir viešosios erdvės, demokratizaciją. </a:t>
            </a:r>
          </a:p>
          <a:p>
            <a:r>
              <a:rPr lang="lt-LT" sz="1200" kern="1200" dirty="0">
                <a:solidFill>
                  <a:schemeClr val="tx1"/>
                </a:solidFill>
                <a:effectLst/>
                <a:latin typeface="+mn-lt"/>
                <a:ea typeface="+mn-ea"/>
                <a:cs typeface="+mn-cs"/>
              </a:rPr>
              <a:t>Augantis daugumos socialinių tinklų </a:t>
            </a:r>
            <a:r>
              <a:rPr lang="lt-LT" sz="1200" kern="1200" dirty="0" err="1">
                <a:solidFill>
                  <a:schemeClr val="tx1"/>
                </a:solidFill>
                <a:effectLst/>
                <a:latin typeface="+mn-lt"/>
                <a:ea typeface="+mn-ea"/>
                <a:cs typeface="+mn-cs"/>
              </a:rPr>
              <a:t>komercializavimas</a:t>
            </a:r>
            <a:r>
              <a:rPr lang="lt-LT" sz="1200" kern="1200" dirty="0">
                <a:solidFill>
                  <a:schemeClr val="tx1"/>
                </a:solidFill>
                <a:effectLst/>
                <a:latin typeface="+mn-lt"/>
                <a:ea typeface="+mn-ea"/>
                <a:cs typeface="+mn-cs"/>
              </a:rPr>
              <a:t> kelia pavojų, kad didelės įmonės pradės uždirbti pinigų iš vartotojų įdėto „nemokamo darbo“. Ankstyvasis internetas pasižymėjo tuo, kad buvo daug vartotojų sukurto turinio, kurį jie patys valdė. Tačiau nuo </a:t>
            </a:r>
            <a:r>
              <a:rPr lang="lt-LT" sz="1200" i="1" kern="1200" dirty="0" err="1">
                <a:solidFill>
                  <a:schemeClr val="tx1"/>
                </a:solidFill>
                <a:effectLst/>
                <a:latin typeface="+mn-lt"/>
                <a:ea typeface="+mn-ea"/>
                <a:cs typeface="+mn-cs"/>
              </a:rPr>
              <a:t>Web</a:t>
            </a:r>
            <a:r>
              <a:rPr lang="lt-LT" sz="1200" i="1" kern="1200" dirty="0">
                <a:solidFill>
                  <a:schemeClr val="tx1"/>
                </a:solidFill>
                <a:effectLst/>
                <a:latin typeface="+mn-lt"/>
                <a:ea typeface="+mn-ea"/>
                <a:cs typeface="+mn-cs"/>
              </a:rPr>
              <a:t> 2.0 </a:t>
            </a:r>
            <a:r>
              <a:rPr lang="lt-LT" sz="1200" kern="1200" dirty="0">
                <a:solidFill>
                  <a:schemeClr val="tx1"/>
                </a:solidFill>
                <a:effectLst/>
                <a:latin typeface="+mn-lt"/>
                <a:ea typeface="+mn-ea"/>
                <a:cs typeface="+mn-cs"/>
              </a:rPr>
              <a:t>prasidėjo pokyčiai, kurie lėmė, kad pelno siekiančios įmonės valdo daugumą turinio platformų, ir vartotojai dažnai netenka galios savo nuožiūra valdyti savo sukurtą turinį. </a:t>
            </a:r>
          </a:p>
          <a:p>
            <a:endParaRPr lang="lt-LT" dirty="0"/>
          </a:p>
        </p:txBody>
      </p:sp>
      <p:sp>
        <p:nvSpPr>
          <p:cNvPr id="4" name="Slide Number Placeholder 3"/>
          <p:cNvSpPr>
            <a:spLocks noGrp="1"/>
          </p:cNvSpPr>
          <p:nvPr>
            <p:ph type="sldNum" sz="quarter" idx="5"/>
          </p:nvPr>
        </p:nvSpPr>
        <p:spPr/>
        <p:txBody>
          <a:bodyPr/>
          <a:lstStyle/>
          <a:p>
            <a:fld id="{B1806F05-0ECC-4D3D-9B36-AAEB4AB34EC4}" type="slidenum">
              <a:rPr lang="lt-LT" smtClean="0"/>
              <a:t>15</a:t>
            </a:fld>
            <a:endParaRPr lang="lt-LT"/>
          </a:p>
        </p:txBody>
      </p:sp>
    </p:spTree>
    <p:extLst>
      <p:ext uri="{BB962C8B-B14F-4D97-AF65-F5344CB8AC3E}">
        <p14:creationId xmlns:p14="http://schemas.microsoft.com/office/powerpoint/2010/main" val="1731016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Atsiradus skaitmeninėms technologijoms ir vartotojų kuriamo turinio kultūrai, pats kapitalizmas įžengė į naują, pelningesnį etapą – „vartotojiško kapitalizmo“ etapą. Socialinių tinklų platformos nieko nemoka už vartotojų darbą. Be to, nereikia kurti brangių sistemų, mokėti prižiūrėtojams, kad jie prižiūrėtų turinio kūrėjus, ar versti juos atlikti darbą. Vartotojai tai daro entuziastingai, patys. Mainais už tai gaunamas sklaidos kanalas ir pastaruoju metu</a:t>
            </a:r>
            <a:r>
              <a:rPr lang="lt-LT" baseline="0" dirty="0"/>
              <a:t> </a:t>
            </a:r>
            <a:r>
              <a:rPr lang="lt-LT" dirty="0"/>
              <a:t>socialinių tinklų platformos linkusios dalytis dalimi savo pelno su turinio kūrėjais, kurie atneša didžiausią vartotojų srautą. </a:t>
            </a:r>
          </a:p>
          <a:p>
            <a:r>
              <a:rPr lang="lt-LT" dirty="0"/>
              <a:t>Galimybė publikuoti turinį buvo matoma kaip labai pozityvus dalykas, įtvirtinantis demokratiją, tačiau kartu tai sukėlė ir naujų rimtų iššūkių. Didėjanti vartotojų kuriamo turinio banga ir greita jo cirkuliacija pakirto ekspertų ir profesionalų autoritetą ir tai grasina tiek ekonomikai, tiek visuomenės vertybėms. Puikus to pavyzdys jau ne kartą minėta COVID-19 pandemija, kai apie vakcinas pasisakydavo žmonės, neturintys tinkamo pasirengimo kalbėti tokiomis sudėtingomis temomis. Ir tie žmonės dažnai būdavo labiau matomi ir girdimi nei ekspertai. Kai niekas nefiltruoja internete prieinamos informacijos ir nesilaiko tam tikrų moralinių ir intelektualinių standartų, atsiduriame situacijoje, kai neišmanantieji patraukia į savo pusę mases ir klaidingai jas informuoja, taip sukeldami didelių negatyvių pasekmių, pavyzdžiui, stipriai apkraunama sveikatos apsaugos sistema ir patiriamos didesnės nei turėtų</a:t>
            </a:r>
            <a:r>
              <a:rPr lang="lt-LT" baseline="0" dirty="0"/>
              <a:t> būti</a:t>
            </a:r>
            <a:r>
              <a:rPr lang="lt-LT" dirty="0"/>
              <a:t> išlaidos gydymui. </a:t>
            </a:r>
          </a:p>
          <a:p>
            <a:endParaRPr lang="lt-LT" dirty="0"/>
          </a:p>
        </p:txBody>
      </p:sp>
      <p:sp>
        <p:nvSpPr>
          <p:cNvPr id="4" name="Slide Number Placeholder 3"/>
          <p:cNvSpPr>
            <a:spLocks noGrp="1"/>
          </p:cNvSpPr>
          <p:nvPr>
            <p:ph type="sldNum" sz="quarter" idx="5"/>
          </p:nvPr>
        </p:nvSpPr>
        <p:spPr/>
        <p:txBody>
          <a:bodyPr/>
          <a:lstStyle/>
          <a:p>
            <a:fld id="{B1806F05-0ECC-4D3D-9B36-AAEB4AB34EC4}" type="slidenum">
              <a:rPr lang="lt-LT" smtClean="0"/>
              <a:t>16</a:t>
            </a:fld>
            <a:endParaRPr lang="lt-LT"/>
          </a:p>
        </p:txBody>
      </p:sp>
    </p:spTree>
    <p:extLst>
      <p:ext uri="{BB962C8B-B14F-4D97-AF65-F5344CB8AC3E}">
        <p14:creationId xmlns:p14="http://schemas.microsoft.com/office/powerpoint/2010/main" val="1429635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Pastebima, kad nuo 2000-ųjų žurnalistai ir leidėjai turėjo atsižvelgti į vartotojų sukurto turinio poveikį naujienų publikavimui, skaitymui ir dalijimuisi. 2016 m. atliktas leidėjų verslo modelių tyrimas rodo, kad internetinių naujienų šaltinių skaitytojai vertina tiek profesionalių žurnalistų, tiek vartotojų parašytus straipsnius, su sąlyga, kad tie vartotojai yra srities, susijusios su jų kuriamu turiniu, ekspertai. Reaguodamos į tai, interneto naujienų svetainės turėtų laikyti save ne tik straipsnių ir kitų rūšių žurnalistikos šaltiniu, bet ir savo bendruomenių įtraukimo ir atsiliepimų platforma. Nuolatinis bendradarbiavimas su naujienų svetaine, kuris yra įmanomas dėl interaktyvaus vartotojų sukurto turinio pobūdžio, yra laikomas tvarių pajamų šaltiniu internetinės žurnalistikos leidėjams ateityje.</a:t>
            </a:r>
          </a:p>
        </p:txBody>
      </p:sp>
      <p:sp>
        <p:nvSpPr>
          <p:cNvPr id="4" name="Slide Number Placeholder 3"/>
          <p:cNvSpPr>
            <a:spLocks noGrp="1"/>
          </p:cNvSpPr>
          <p:nvPr>
            <p:ph type="sldNum" sz="quarter" idx="5"/>
          </p:nvPr>
        </p:nvSpPr>
        <p:spPr/>
        <p:txBody>
          <a:bodyPr/>
          <a:lstStyle/>
          <a:p>
            <a:fld id="{B1806F05-0ECC-4D3D-9B36-AAEB4AB34EC4}" type="slidenum">
              <a:rPr lang="lt-LT" smtClean="0"/>
              <a:t>17</a:t>
            </a:fld>
            <a:endParaRPr lang="lt-LT"/>
          </a:p>
        </p:txBody>
      </p:sp>
    </p:spTree>
    <p:extLst>
      <p:ext uri="{BB962C8B-B14F-4D97-AF65-F5344CB8AC3E}">
        <p14:creationId xmlns:p14="http://schemas.microsoft.com/office/powerpoint/2010/main" val="1204157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Žurnalistai vis dažniau naudoja turinį iš platformų, tokių kaip „</a:t>
            </a:r>
            <a:r>
              <a:rPr lang="lt-LT" dirty="0" err="1"/>
              <a:t>Facebook</a:t>
            </a:r>
            <a:r>
              <a:rPr lang="lt-LT" dirty="0"/>
              <a:t>“ ir „</a:t>
            </a:r>
            <a:r>
              <a:rPr lang="lt-LT" dirty="0" err="1"/>
              <a:t>TikTok</a:t>
            </a:r>
            <a:r>
              <a:rPr lang="lt-LT" dirty="0"/>
              <a:t>“. Ši minios šaltinio forma gali apimti naudotojų turinio naudojimą ieškiniams pagrįsti, socialinių tinklų naudojimą susisiekti su liudininkais ir gauti atitinkamų straipsnių vaizdų bei vaizdo įrašų.</a:t>
            </a:r>
          </a:p>
          <a:p>
            <a:r>
              <a:rPr lang="lt-LT" dirty="0"/>
              <a:t>Nepaisant įvairių trūkumų, galimybė visai visuomenei būti turinio kūrėjais socialinėse medijose sukuria naudos visuomenei. Naujos galimybės įgalina. Tikėtina tai, kad autoritariniai režimai siekia suvaržyti šį įgalinimą, rodo, kad demokratinei visuomenei formuotis tai turi daugiau privalumų nei trūkumų. </a:t>
            </a:r>
          </a:p>
          <a:p>
            <a:endParaRPr lang="lt-LT" dirty="0"/>
          </a:p>
          <a:p>
            <a:r>
              <a:rPr lang="lt-LT" dirty="0"/>
              <a:t>Iliustracija rodo pasikeitusius vaidmenis, kai visuomenė yra informuojanti. Ji nebėra priklausoma tik nuo vieno sklaidos šaltinio. </a:t>
            </a:r>
          </a:p>
        </p:txBody>
      </p:sp>
      <p:sp>
        <p:nvSpPr>
          <p:cNvPr id="4" name="Slide Number Placeholder 3"/>
          <p:cNvSpPr>
            <a:spLocks noGrp="1"/>
          </p:cNvSpPr>
          <p:nvPr>
            <p:ph type="sldNum" sz="quarter" idx="5"/>
          </p:nvPr>
        </p:nvSpPr>
        <p:spPr/>
        <p:txBody>
          <a:bodyPr/>
          <a:lstStyle/>
          <a:p>
            <a:fld id="{B1806F05-0ECC-4D3D-9B36-AAEB4AB34EC4}" type="slidenum">
              <a:rPr lang="lt-LT" smtClean="0"/>
              <a:t>18</a:t>
            </a:fld>
            <a:endParaRPr lang="lt-LT"/>
          </a:p>
        </p:txBody>
      </p:sp>
    </p:spTree>
    <p:extLst>
      <p:ext uri="{BB962C8B-B14F-4D97-AF65-F5344CB8AC3E}">
        <p14:creationId xmlns:p14="http://schemas.microsoft.com/office/powerpoint/2010/main" val="1673855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a:solidFill>
                  <a:schemeClr val="tx1"/>
                </a:solidFill>
                <a:effectLst/>
                <a:latin typeface="+mn-lt"/>
                <a:ea typeface="+mn-ea"/>
                <a:cs typeface="+mn-cs"/>
              </a:rPr>
              <a:t>Visi, turintys paskyras socialiniuose tinkluose, publikuoja tam tikrą turinį. Tačiau tam tikri žmonės išsiskiria publikuojamo turinio gausa ir žmonių, kurie juos seka, skaičiumi. Kviečiu panagrinėti keletą populiariausių nuomonės formuotojų Lietuvoje. Juos seka šimtai tūkstančių žmonių ir skaito jų sukurtą turinį. </a:t>
            </a:r>
          </a:p>
          <a:p>
            <a:pPr lvl="0"/>
            <a:r>
              <a:rPr lang="lt-LT" sz="1200" kern="1200" dirty="0">
                <a:solidFill>
                  <a:schemeClr val="tx1"/>
                </a:solidFill>
                <a:effectLst/>
                <a:latin typeface="+mn-lt"/>
                <a:ea typeface="+mn-ea"/>
                <a:cs typeface="+mn-cs"/>
              </a:rPr>
              <a:t>Karolina </a:t>
            </a:r>
            <a:r>
              <a:rPr lang="lt-LT" sz="1200" kern="1200" dirty="0" err="1">
                <a:solidFill>
                  <a:schemeClr val="tx1"/>
                </a:solidFill>
                <a:effectLst/>
                <a:latin typeface="+mn-lt"/>
                <a:ea typeface="+mn-ea"/>
                <a:cs typeface="+mn-cs"/>
              </a:rPr>
              <a:t>Meschino</a:t>
            </a:r>
            <a:r>
              <a:rPr lang="lt-LT" sz="1200" kern="1200" dirty="0">
                <a:solidFill>
                  <a:schemeClr val="tx1"/>
                </a:solidFill>
                <a:effectLst/>
                <a:latin typeface="+mn-lt"/>
                <a:ea typeface="+mn-ea"/>
                <a:cs typeface="+mn-cs"/>
              </a:rPr>
              <a:t>: https://www.instagram.com/karolinameschino/.</a:t>
            </a:r>
          </a:p>
          <a:p>
            <a:pPr lvl="0"/>
            <a:r>
              <a:rPr lang="lt-LT" sz="1200" kern="1200" dirty="0">
                <a:solidFill>
                  <a:schemeClr val="tx1"/>
                </a:solidFill>
                <a:effectLst/>
                <a:latin typeface="+mn-lt"/>
                <a:ea typeface="+mn-ea"/>
                <a:cs typeface="+mn-cs"/>
              </a:rPr>
              <a:t>Naglis </a:t>
            </a:r>
            <a:r>
              <a:rPr lang="lt-LT" sz="1200" kern="1200" dirty="0" err="1">
                <a:solidFill>
                  <a:schemeClr val="tx1"/>
                </a:solidFill>
                <a:effectLst/>
                <a:latin typeface="+mn-lt"/>
                <a:ea typeface="+mn-ea"/>
                <a:cs typeface="+mn-cs"/>
              </a:rPr>
              <a:t>Bierancas</a:t>
            </a:r>
            <a:r>
              <a:rPr lang="lt-LT" sz="1200" kern="1200" dirty="0">
                <a:solidFill>
                  <a:schemeClr val="tx1"/>
                </a:solidFill>
                <a:effectLst/>
                <a:latin typeface="+mn-lt"/>
                <a:ea typeface="+mn-ea"/>
                <a:cs typeface="+mn-cs"/>
              </a:rPr>
              <a:t>: https://www.instagram.com/naglimantas/.</a:t>
            </a:r>
          </a:p>
          <a:p>
            <a:pPr lvl="0"/>
            <a:r>
              <a:rPr lang="lt-LT" sz="1200" kern="1200" dirty="0">
                <a:solidFill>
                  <a:schemeClr val="tx1"/>
                </a:solidFill>
                <a:effectLst/>
                <a:latin typeface="+mn-lt"/>
                <a:ea typeface="+mn-ea"/>
                <a:cs typeface="+mn-cs"/>
              </a:rPr>
              <a:t>Lietuvos gynybos </a:t>
            </a:r>
            <a:r>
              <a:rPr lang="lt-LT" sz="1200" kern="1200" dirty="0" err="1">
                <a:solidFill>
                  <a:schemeClr val="tx1"/>
                </a:solidFill>
                <a:effectLst/>
                <a:latin typeface="+mn-lt"/>
                <a:ea typeface="+mn-ea"/>
                <a:cs typeface="+mn-cs"/>
              </a:rPr>
              <a:t>blogeris</a:t>
            </a:r>
            <a:r>
              <a:rPr lang="lt-LT" sz="1200" kern="1200" dirty="0">
                <a:solidFill>
                  <a:schemeClr val="tx1"/>
                </a:solidFill>
                <a:effectLst/>
                <a:latin typeface="+mn-lt"/>
                <a:ea typeface="+mn-ea"/>
                <a:cs typeface="+mn-cs"/>
              </a:rPr>
              <a:t>/ Lithuanian </a:t>
            </a:r>
            <a:r>
              <a:rPr lang="lt-LT" sz="1200" kern="1200" dirty="0" err="1">
                <a:solidFill>
                  <a:schemeClr val="tx1"/>
                </a:solidFill>
                <a:effectLst/>
                <a:latin typeface="+mn-lt"/>
                <a:ea typeface="+mn-ea"/>
                <a:cs typeface="+mn-cs"/>
              </a:rPr>
              <a:t>defence</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blogger</a:t>
            </a:r>
            <a:r>
              <a:rPr lang="lt-LT" sz="1200" kern="1200" dirty="0">
                <a:solidFill>
                  <a:schemeClr val="tx1"/>
                </a:solidFill>
                <a:effectLst/>
                <a:latin typeface="+mn-lt"/>
                <a:ea typeface="+mn-ea"/>
                <a:cs typeface="+mn-cs"/>
              </a:rPr>
              <a:t>: https://www.facebook.com/LietuvosGynybosBlogerisLithuanianDefenceBlogger.</a:t>
            </a:r>
          </a:p>
          <a:p>
            <a:pPr lvl="0"/>
            <a:r>
              <a:rPr lang="lt-LT" sz="1200" kern="1200" dirty="0" err="1">
                <a:solidFill>
                  <a:schemeClr val="tx1"/>
                </a:solidFill>
                <a:effectLst/>
                <a:latin typeface="+mn-lt"/>
                <a:ea typeface="+mn-ea"/>
                <a:cs typeface="+mn-cs"/>
              </a:rPr>
              <a:t>WhyDotas</a:t>
            </a:r>
            <a:r>
              <a:rPr lang="lt-LT" sz="1200" kern="1200" dirty="0">
                <a:solidFill>
                  <a:schemeClr val="tx1"/>
                </a:solidFill>
                <a:effectLst/>
                <a:latin typeface="+mn-lt"/>
                <a:ea typeface="+mn-ea"/>
                <a:cs typeface="+mn-cs"/>
              </a:rPr>
              <a:t>: https://www.youtube.com/c/WhyDotas/.</a:t>
            </a:r>
          </a:p>
          <a:p>
            <a:pPr lvl="0"/>
            <a:r>
              <a:rPr lang="lt-LT" sz="1200" kern="1200" dirty="0" err="1">
                <a:solidFill>
                  <a:schemeClr val="tx1"/>
                </a:solidFill>
                <a:effectLst/>
                <a:latin typeface="+mn-lt"/>
                <a:ea typeface="+mn-ea"/>
                <a:cs typeface="+mn-cs"/>
              </a:rPr>
              <a:t>LaisvėsTV</a:t>
            </a:r>
            <a:r>
              <a:rPr lang="lt-LT" sz="1200" kern="1200" dirty="0">
                <a:solidFill>
                  <a:schemeClr val="tx1"/>
                </a:solidFill>
                <a:effectLst/>
                <a:latin typeface="+mn-lt"/>
                <a:ea typeface="+mn-ea"/>
                <a:cs typeface="+mn-cs"/>
              </a:rPr>
              <a:t>: https://www.youtube.com/c/LaisvesTv.</a:t>
            </a:r>
          </a:p>
          <a:p>
            <a:pPr lvl="0"/>
            <a:r>
              <a:rPr lang="lt-LT" sz="1200" kern="1200" dirty="0">
                <a:solidFill>
                  <a:schemeClr val="tx1"/>
                </a:solidFill>
                <a:effectLst/>
                <a:latin typeface="+mn-lt"/>
                <a:ea typeface="+mn-ea"/>
                <a:cs typeface="+mn-cs"/>
              </a:rPr>
              <a:t>[neįvardytas, bet Jūsų sekamas žmogus socialiniuose tinkluose].</a:t>
            </a:r>
          </a:p>
          <a:p>
            <a:r>
              <a:rPr lang="lt-LT" sz="1200" kern="1200" dirty="0">
                <a:solidFill>
                  <a:schemeClr val="tx1"/>
                </a:solidFill>
                <a:effectLst/>
                <a:latin typeface="+mn-lt"/>
                <a:ea typeface="+mn-ea"/>
                <a:cs typeface="+mn-cs"/>
              </a:rPr>
              <a:t>Diskusijai organizuoti suskirstykite dalyvius į grupes po 3–4 asmenis ir pakvieskite aptarti šiuos klausimus. Paprašyti po atstovą iš grupės pristatyti pagrindines diskusijos mintis. </a:t>
            </a:r>
          </a:p>
          <a:p>
            <a:endParaRPr lang="lt-LT" dirty="0"/>
          </a:p>
        </p:txBody>
      </p:sp>
      <p:sp>
        <p:nvSpPr>
          <p:cNvPr id="4" name="Slide Number Placeholder 3"/>
          <p:cNvSpPr>
            <a:spLocks noGrp="1"/>
          </p:cNvSpPr>
          <p:nvPr>
            <p:ph type="sldNum" sz="quarter" idx="5"/>
          </p:nvPr>
        </p:nvSpPr>
        <p:spPr/>
        <p:txBody>
          <a:bodyPr/>
          <a:lstStyle/>
          <a:p>
            <a:fld id="{273E3E13-8531-4C2F-90DD-F11596CE8B06}" type="slidenum">
              <a:rPr lang="en-GB" smtClean="0"/>
              <a:t>20</a:t>
            </a:fld>
            <a:endParaRPr lang="en-GB"/>
          </a:p>
        </p:txBody>
      </p:sp>
    </p:spTree>
    <p:extLst>
      <p:ext uri="{BB962C8B-B14F-4D97-AF65-F5344CB8AC3E}">
        <p14:creationId xmlns:p14="http://schemas.microsoft.com/office/powerpoint/2010/main" val="1188229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Keliame klausimą, kokie iššūkiai kyla „paprastiems“ žmonėms tapus informacijos rengėjais. </a:t>
            </a:r>
          </a:p>
          <a:p>
            <a:endParaRPr lang="lt-LT" dirty="0"/>
          </a:p>
          <a:p>
            <a:r>
              <a:rPr lang="lt-LT" dirty="0"/>
              <a:t>Klausimai aptarimui:</a:t>
            </a:r>
          </a:p>
          <a:p>
            <a:pPr lvl="0"/>
            <a:r>
              <a:rPr lang="lt-LT" sz="1200" kern="1200" dirty="0">
                <a:solidFill>
                  <a:schemeClr val="tx1"/>
                </a:solidFill>
                <a:effectLst/>
                <a:latin typeface="+mn-lt"/>
                <a:ea typeface="+mn-ea"/>
                <a:cs typeface="+mn-cs"/>
              </a:rPr>
              <a:t>1. Kaip manote, kodėl šie žmonės susilaukia tokio didelio populiarumo?</a:t>
            </a:r>
          </a:p>
          <a:p>
            <a:pPr lvl="0"/>
            <a:r>
              <a:rPr lang="lt-LT" sz="1200" kern="1200" dirty="0">
                <a:solidFill>
                  <a:schemeClr val="tx1"/>
                </a:solidFill>
                <a:effectLst/>
                <a:latin typeface="+mn-lt"/>
                <a:ea typeface="+mn-ea"/>
                <a:cs typeface="+mn-cs"/>
              </a:rPr>
              <a:t>2. Kaip manote, ar šių žmonių kuriamas turinys naudingas?</a:t>
            </a:r>
          </a:p>
          <a:p>
            <a:pPr lvl="0"/>
            <a:r>
              <a:rPr lang="lt-LT" sz="1200" kern="1200" dirty="0">
                <a:solidFill>
                  <a:schemeClr val="tx1"/>
                </a:solidFill>
                <a:effectLst/>
                <a:latin typeface="+mn-lt"/>
                <a:ea typeface="+mn-ea"/>
                <a:cs typeface="+mn-cs"/>
              </a:rPr>
              <a:t>3. Kaip manote, ar tai, kad žmonėms atsirado galimybė kurti ir publikuoti turinį internete, mums kaip informacijos vartotojams suteikė naudos?</a:t>
            </a:r>
          </a:p>
          <a:p>
            <a:pPr lvl="0"/>
            <a:r>
              <a:rPr lang="lt-LT" sz="1200" kern="1200" dirty="0">
                <a:solidFill>
                  <a:schemeClr val="tx1"/>
                </a:solidFill>
                <a:effectLst/>
                <a:latin typeface="+mn-lt"/>
                <a:ea typeface="+mn-ea"/>
                <a:cs typeface="+mn-cs"/>
              </a:rPr>
              <a:t>4. Kokių žmonių paskyras socialiniuose tinkluose rekomenduotumėte sekti?</a:t>
            </a:r>
          </a:p>
        </p:txBody>
      </p:sp>
      <p:sp>
        <p:nvSpPr>
          <p:cNvPr id="4" name="Slide Number Placeholder 3"/>
          <p:cNvSpPr>
            <a:spLocks noGrp="1"/>
          </p:cNvSpPr>
          <p:nvPr>
            <p:ph type="sldNum" sz="quarter" idx="5"/>
          </p:nvPr>
        </p:nvSpPr>
        <p:spPr/>
        <p:txBody>
          <a:bodyPr/>
          <a:lstStyle/>
          <a:p>
            <a:fld id="{DBE004AD-646E-4D66-B5D7-1D7618FB30C8}" type="slidenum">
              <a:rPr lang="lt-LT" smtClean="0"/>
              <a:t>21</a:t>
            </a:fld>
            <a:endParaRPr lang="lt-LT"/>
          </a:p>
        </p:txBody>
      </p:sp>
    </p:spTree>
    <p:extLst>
      <p:ext uri="{BB962C8B-B14F-4D97-AF65-F5344CB8AC3E}">
        <p14:creationId xmlns:p14="http://schemas.microsoft.com/office/powerpoint/2010/main" val="1695318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Prieš nagrinėjant šią temą svarbu aptarti kertinius skaitmeninės kultūros ypatumus. </a:t>
            </a:r>
          </a:p>
        </p:txBody>
      </p:sp>
      <p:sp>
        <p:nvSpPr>
          <p:cNvPr id="4" name="Slide Number Placeholder 3"/>
          <p:cNvSpPr>
            <a:spLocks noGrp="1"/>
          </p:cNvSpPr>
          <p:nvPr>
            <p:ph type="sldNum" sz="quarter" idx="5"/>
          </p:nvPr>
        </p:nvSpPr>
        <p:spPr/>
        <p:txBody>
          <a:bodyPr/>
          <a:lstStyle/>
          <a:p>
            <a:fld id="{DBE004AD-646E-4D66-B5D7-1D7618FB30C8}" type="slidenum">
              <a:rPr lang="lt-LT" smtClean="0"/>
              <a:t>2</a:t>
            </a:fld>
            <a:endParaRPr lang="lt-LT"/>
          </a:p>
        </p:txBody>
      </p:sp>
    </p:spTree>
    <p:extLst>
      <p:ext uri="{BB962C8B-B14F-4D97-AF65-F5344CB8AC3E}">
        <p14:creationId xmlns:p14="http://schemas.microsoft.com/office/powerpoint/2010/main" val="2862682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effectLst/>
              </a:rPr>
              <a:t>Apibendrinime reikėtų akcentuoti, kad kartu su labai plačiomis galimybėmis internetas ir socialiniai tinklai sukūrė ir naujų iššūkių būti tinkamai informuotiems, apsaugoti savo sukurtą turinį. Iš aptartų Lietuvos socialiniuose tinkluose plačiai sekamų žmonių pavyzdžių galime matyti, kad temos vyrauja nuo pramoginių iki gynybos. Galima piktintis, kad daug „šlamšto“, bet juk turime teisę rinktis. </a:t>
            </a:r>
          </a:p>
          <a:p>
            <a:endParaRPr lang="lt-LT" dirty="0"/>
          </a:p>
          <a:p>
            <a:pPr lvl="0"/>
            <a:r>
              <a:rPr lang="lt-LT" sz="1200" kern="1200" dirty="0">
                <a:solidFill>
                  <a:schemeClr val="tx1"/>
                </a:solidFill>
                <a:effectLst/>
                <a:latin typeface="+mn-lt"/>
                <a:ea typeface="+mn-ea"/>
                <a:cs typeface="+mn-cs"/>
              </a:rPr>
              <a:t>Pagal galimybes. Būtų idealu, kad kol dalyviai pristatinės savo temas, užsirašytumėte kertinius nugirstus dalykus kaip vieno ar dviejų žodžių frazę ir įrašytumėte į </a:t>
            </a:r>
            <a:r>
              <a:rPr lang="lt-LT" sz="1200" i="1" kern="1200" dirty="0" err="1">
                <a:solidFill>
                  <a:schemeClr val="tx1"/>
                </a:solidFill>
                <a:effectLst/>
                <a:latin typeface="+mn-lt"/>
                <a:ea typeface="+mn-ea"/>
                <a:cs typeface="+mn-cs"/>
              </a:rPr>
              <a:t>ppt</a:t>
            </a:r>
            <a:r>
              <a:rPr lang="lt-LT"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B1806F05-0ECC-4D3D-9B36-AAEB4AB34EC4}" type="slidenum">
              <a:rPr lang="lt-LT" smtClean="0"/>
              <a:t>22</a:t>
            </a:fld>
            <a:endParaRPr lang="lt-LT"/>
          </a:p>
        </p:txBody>
      </p:sp>
    </p:spTree>
    <p:extLst>
      <p:ext uri="{BB962C8B-B14F-4D97-AF65-F5344CB8AC3E}">
        <p14:creationId xmlns:p14="http://schemas.microsoft.com/office/powerpoint/2010/main" val="3626287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Aptarsime pagrindinius interneto raidos etapus ir kaip palaipsniui įgavome vis daugiau galimybių patys kurti ir publikuoti turinį internete. </a:t>
            </a:r>
          </a:p>
        </p:txBody>
      </p:sp>
      <p:sp>
        <p:nvSpPr>
          <p:cNvPr id="4" name="Slide Number Placeholder 3"/>
          <p:cNvSpPr>
            <a:spLocks noGrp="1"/>
          </p:cNvSpPr>
          <p:nvPr>
            <p:ph type="sldNum" sz="quarter" idx="5"/>
          </p:nvPr>
        </p:nvSpPr>
        <p:spPr/>
        <p:txBody>
          <a:bodyPr/>
          <a:lstStyle/>
          <a:p>
            <a:fld id="{B1806F05-0ECC-4D3D-9B36-AAEB4AB34EC4}" type="slidenum">
              <a:rPr lang="lt-LT" smtClean="0"/>
              <a:t>3</a:t>
            </a:fld>
            <a:endParaRPr lang="lt-LT"/>
          </a:p>
        </p:txBody>
      </p:sp>
    </p:spTree>
    <p:extLst>
      <p:ext uri="{BB962C8B-B14F-4D97-AF65-F5344CB8AC3E}">
        <p14:creationId xmlns:p14="http://schemas.microsoft.com/office/powerpoint/2010/main" val="1229478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a:solidFill>
                  <a:schemeClr val="tx1"/>
                </a:solidFill>
                <a:effectLst/>
                <a:latin typeface="+mn-lt"/>
                <a:ea typeface="+mn-ea"/>
                <a:cs typeface="+mn-cs"/>
              </a:rPr>
              <a:t>Prieš pradedant kalbėti apie medijas ir mus kaip informacijos rengėjus, būtina pasižiūrėti, kaip vystėsi internetas ir kaip atėjome iki momento, įgalinančio būti ne tik skaitytojais, bet ir informacijos rengėjais. </a:t>
            </a:r>
          </a:p>
          <a:p>
            <a:endParaRPr lang="lt-LT" sz="1200" kern="1200" dirty="0">
              <a:solidFill>
                <a:schemeClr val="tx1"/>
              </a:solidFill>
              <a:effectLst/>
              <a:latin typeface="+mn-lt"/>
              <a:ea typeface="+mn-ea"/>
              <a:cs typeface="+mn-cs"/>
            </a:endParaRPr>
          </a:p>
          <a:p>
            <a:r>
              <a:rPr lang="lt-LT" sz="1200" kern="1200" dirty="0">
                <a:solidFill>
                  <a:schemeClr val="tx1"/>
                </a:solidFill>
                <a:effectLst/>
                <a:latin typeface="+mn-lt"/>
                <a:ea typeface="+mn-ea"/>
                <a:cs typeface="+mn-cs"/>
              </a:rPr>
              <a:t>Interneto raida įprastai skirstoma į keturias technologines kartas. Pati pirmoji įvardinama kaip nulinė arba </a:t>
            </a:r>
            <a:r>
              <a:rPr lang="lt-LT" sz="1200" i="1" kern="1200" dirty="0" err="1">
                <a:solidFill>
                  <a:schemeClr val="tx1"/>
                </a:solidFill>
                <a:effectLst/>
                <a:latin typeface="+mn-lt"/>
                <a:ea typeface="+mn-ea"/>
                <a:cs typeface="+mn-cs"/>
              </a:rPr>
              <a:t>Web</a:t>
            </a:r>
            <a:r>
              <a:rPr lang="lt-LT" sz="1200" i="1" kern="1200" dirty="0">
                <a:solidFill>
                  <a:schemeClr val="tx1"/>
                </a:solidFill>
                <a:effectLst/>
                <a:latin typeface="+mn-lt"/>
                <a:ea typeface="+mn-ea"/>
                <a:cs typeface="+mn-cs"/>
              </a:rPr>
              <a:t> 0</a:t>
            </a:r>
            <a:r>
              <a:rPr lang="lt-LT" sz="1200" kern="1200" dirty="0">
                <a:solidFill>
                  <a:schemeClr val="tx1"/>
                </a:solidFill>
                <a:effectLst/>
                <a:latin typeface="+mn-lt"/>
                <a:ea typeface="+mn-ea"/>
                <a:cs typeface="+mn-cs"/>
              </a:rPr>
              <a:t>. Tai laikotarpis nuo 1960-ųjų pradžios iki 1990-ųjų pradžios. Pačia pradžia laikoma ARPANET tinklo atsiradimas 1960-aisiais. Toliau sekė TCP/IP protokolų sukūrimas 1970-ųjų viduryje ir galimybė įsigyti personalinių kompiuterių nuo 1977 m. Nulinė interneto karta buvo uždari kompiuterių komunikacijos tinklai, kurti moksliniais bei kariniais tikslais ir didžiąja dalimi naudoti specialistų arba entuziastų.</a:t>
            </a:r>
          </a:p>
          <a:p>
            <a:endParaRPr lang="lt-LT" dirty="0"/>
          </a:p>
        </p:txBody>
      </p:sp>
      <p:sp>
        <p:nvSpPr>
          <p:cNvPr id="4" name="Slide Number Placeholder 3"/>
          <p:cNvSpPr>
            <a:spLocks noGrp="1"/>
          </p:cNvSpPr>
          <p:nvPr>
            <p:ph type="sldNum" sz="quarter" idx="5"/>
          </p:nvPr>
        </p:nvSpPr>
        <p:spPr/>
        <p:txBody>
          <a:bodyPr/>
          <a:lstStyle/>
          <a:p>
            <a:fld id="{B1806F05-0ECC-4D3D-9B36-AAEB4AB34EC4}" type="slidenum">
              <a:rPr lang="lt-LT" smtClean="0"/>
              <a:t>4</a:t>
            </a:fld>
            <a:endParaRPr lang="lt-LT"/>
          </a:p>
        </p:txBody>
      </p:sp>
    </p:spTree>
    <p:extLst>
      <p:ext uri="{BB962C8B-B14F-4D97-AF65-F5344CB8AC3E}">
        <p14:creationId xmlns:p14="http://schemas.microsoft.com/office/powerpoint/2010/main" val="477513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Toliau sekė </a:t>
            </a:r>
            <a:r>
              <a:rPr lang="lt-LT" sz="1200" i="1" kern="1200" dirty="0" err="1">
                <a:solidFill>
                  <a:schemeClr val="tx1"/>
                </a:solidFill>
                <a:effectLst/>
                <a:latin typeface="+mn-lt"/>
                <a:ea typeface="+mn-ea"/>
                <a:cs typeface="+mn-cs"/>
              </a:rPr>
              <a:t>Web</a:t>
            </a:r>
            <a:r>
              <a:rPr lang="lt-LT" sz="1200" i="1" kern="1200" dirty="0">
                <a:solidFill>
                  <a:schemeClr val="tx1"/>
                </a:solidFill>
                <a:effectLst/>
                <a:latin typeface="+mn-lt"/>
                <a:ea typeface="+mn-ea"/>
                <a:cs typeface="+mn-cs"/>
              </a:rPr>
              <a:t> 1.0 </a:t>
            </a:r>
            <a:r>
              <a:rPr lang="lt-LT" sz="1200" kern="1200" dirty="0">
                <a:solidFill>
                  <a:schemeClr val="tx1"/>
                </a:solidFill>
                <a:effectLst/>
                <a:latin typeface="+mn-lt"/>
                <a:ea typeface="+mn-ea"/>
                <a:cs typeface="+mn-cs"/>
              </a:rPr>
              <a:t>karta, kuri apibūdinama kaip informacijos (hiperteksto) tinklas, veikęs nuo 1990-ųjų pradžios iki 2000-ųjų pradžios. Šiai kartai būdingas HTTP ir HTML protokolų atsiradimas nuo 1991 m., kas leido atsirasti pirmosioms interneto svetainėms. Atsiranda vartotojams draugiška programinė įranga ir operacinės sistemos, tam skirta infrastruktūra, prasideda </a:t>
            </a:r>
            <a:r>
              <a:rPr lang="lt-LT" sz="1200" kern="1200" dirty="0" err="1">
                <a:solidFill>
                  <a:schemeClr val="tx1"/>
                </a:solidFill>
                <a:effectLst/>
                <a:latin typeface="+mn-lt"/>
                <a:ea typeface="+mn-ea"/>
                <a:cs typeface="+mn-cs"/>
              </a:rPr>
              <a:t>komercializacija</a:t>
            </a:r>
            <a:r>
              <a:rPr lang="lt-LT" sz="1200" kern="1200" dirty="0">
                <a:solidFill>
                  <a:schemeClr val="tx1"/>
                </a:solidFill>
                <a:effectLst/>
                <a:latin typeface="+mn-lt"/>
                <a:ea typeface="+mn-ea"/>
                <a:cs typeface="+mn-cs"/>
              </a:rPr>
              <a:t> ir įvyksta </a:t>
            </a:r>
            <a:r>
              <a:rPr lang="lt-LT" sz="1200" i="1" kern="1200" dirty="0" err="1">
                <a:solidFill>
                  <a:schemeClr val="tx1"/>
                </a:solidFill>
                <a:effectLst/>
                <a:latin typeface="+mn-lt"/>
                <a:ea typeface="+mn-ea"/>
                <a:cs typeface="+mn-cs"/>
              </a:rPr>
              <a:t>Dot-co</a:t>
            </a:r>
            <a:r>
              <a:rPr lang="lt-LT" sz="1200" kern="1200" dirty="0" err="1">
                <a:solidFill>
                  <a:schemeClr val="tx1"/>
                </a:solidFill>
                <a:effectLst/>
                <a:latin typeface="+mn-lt"/>
                <a:ea typeface="+mn-ea"/>
                <a:cs typeface="+mn-cs"/>
              </a:rPr>
              <a:t>m</a:t>
            </a:r>
            <a:r>
              <a:rPr lang="lt-LT" sz="1200" kern="1200" dirty="0">
                <a:solidFill>
                  <a:schemeClr val="tx1"/>
                </a:solidFill>
                <a:effectLst/>
                <a:latin typeface="+mn-lt"/>
                <a:ea typeface="+mn-ea"/>
                <a:cs typeface="+mn-cs"/>
              </a:rPr>
              <a:t> burbulas (susikūrė daug interneto paslaugų įmonių, kurioms nepavyko įgyvendinti investuotojų lūkesčių ir daug jų žlugo). Susiformuoja vartotojiška prieiga prie interneto (ne tik mokslo ir susižinojimo tikslais) ir internetas tampa masiškai naudojamu reiškiniu.</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Iliustracijoje matome 1997 m. Vilniaus universiteto interneto svetainę. Tik tekstas. Mažas tekstas, nes tais laikais ekranų raiška buvo gerokai mažesnė. </a:t>
            </a:r>
          </a:p>
          <a:p>
            <a:endParaRPr lang="lt-LT" dirty="0"/>
          </a:p>
        </p:txBody>
      </p:sp>
      <p:sp>
        <p:nvSpPr>
          <p:cNvPr id="4" name="Slide Number Placeholder 3"/>
          <p:cNvSpPr>
            <a:spLocks noGrp="1"/>
          </p:cNvSpPr>
          <p:nvPr>
            <p:ph type="sldNum" sz="quarter" idx="5"/>
          </p:nvPr>
        </p:nvSpPr>
        <p:spPr/>
        <p:txBody>
          <a:bodyPr/>
          <a:lstStyle/>
          <a:p>
            <a:fld id="{B1806F05-0ECC-4D3D-9B36-AAEB4AB34EC4}" type="slidenum">
              <a:rPr lang="lt-LT" smtClean="0"/>
              <a:t>5</a:t>
            </a:fld>
            <a:endParaRPr lang="lt-LT"/>
          </a:p>
        </p:txBody>
      </p:sp>
    </p:spTree>
    <p:extLst>
      <p:ext uri="{BB962C8B-B14F-4D97-AF65-F5344CB8AC3E}">
        <p14:creationId xmlns:p14="http://schemas.microsoft.com/office/powerpoint/2010/main" val="523183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Su </a:t>
            </a:r>
            <a:r>
              <a:rPr lang="lt-LT" sz="1200" i="1" kern="1200" dirty="0" err="1">
                <a:solidFill>
                  <a:schemeClr val="tx1"/>
                </a:solidFill>
                <a:effectLst/>
                <a:latin typeface="+mn-lt"/>
                <a:ea typeface="+mn-ea"/>
                <a:cs typeface="+mn-cs"/>
              </a:rPr>
              <a:t>Web</a:t>
            </a:r>
            <a:r>
              <a:rPr lang="lt-LT" sz="1200" i="1" kern="1200" dirty="0">
                <a:solidFill>
                  <a:schemeClr val="tx1"/>
                </a:solidFill>
                <a:effectLst/>
                <a:latin typeface="+mn-lt"/>
                <a:ea typeface="+mn-ea"/>
                <a:cs typeface="+mn-cs"/>
              </a:rPr>
              <a:t> 2.0 </a:t>
            </a:r>
            <a:r>
              <a:rPr lang="lt-LT" sz="1200" kern="1200" dirty="0">
                <a:solidFill>
                  <a:schemeClr val="tx1"/>
                </a:solidFill>
                <a:effectLst/>
                <a:latin typeface="+mn-lt"/>
                <a:ea typeface="+mn-ea"/>
                <a:cs typeface="+mn-cs"/>
              </a:rPr>
              <a:t>interneto karta atėjo didieji pokyčiai socialinio interneto link. Ši karta įvardijama kaip socialinis (dalyvaujamasis) tinklas, veikęs nuo 2000-ųjų pradžios iki 2010-ųjų vidurio. Šiai kartai būdingas plačiajuostis ir bevielis interneto ryšys, išmanieji įrenginiai, prieigos ir skaitmeninio raštingumo augimas, turinio interaktyvumas, skaitmeniniai socialiniai tinklai. Internetas iš (daugiau ar mažiau) pasyvios medijos virsta interaktyvia socialinių sąveikų erdve. Čia vyksta turinio dalinimasis (forumai, tinklaraščiai, „</a:t>
            </a:r>
            <a:r>
              <a:rPr lang="lt-LT" sz="1200" kern="1200" dirty="0" err="1">
                <a:solidFill>
                  <a:schemeClr val="tx1"/>
                </a:solidFill>
                <a:effectLst/>
                <a:latin typeface="+mn-lt"/>
                <a:ea typeface="+mn-ea"/>
                <a:cs typeface="+mn-cs"/>
              </a:rPr>
              <a:t>YouTube</a:t>
            </a:r>
            <a:r>
              <a:rPr lang="lt-LT" sz="1200" kern="1200" dirty="0">
                <a:solidFill>
                  <a:schemeClr val="tx1"/>
                </a:solidFill>
                <a:effectLst/>
                <a:latin typeface="+mn-lt"/>
                <a:ea typeface="+mn-ea"/>
                <a:cs typeface="+mn-cs"/>
              </a:rPr>
              <a:t>“, P2P tinklai), bendras turinio kūrimas („</a:t>
            </a:r>
            <a:r>
              <a:rPr lang="lt-LT" sz="1200" kern="1200" dirty="0" err="1">
                <a:solidFill>
                  <a:schemeClr val="tx1"/>
                </a:solidFill>
                <a:effectLst/>
                <a:latin typeface="+mn-lt"/>
                <a:ea typeface="+mn-ea"/>
                <a:cs typeface="+mn-cs"/>
              </a:rPr>
              <a:t>Wikipedia</a:t>
            </a:r>
            <a:r>
              <a:rPr lang="lt-LT" sz="1200" kern="1200" dirty="0">
                <a:solidFill>
                  <a:schemeClr val="tx1"/>
                </a:solidFill>
                <a:effectLst/>
                <a:latin typeface="+mn-lt"/>
                <a:ea typeface="+mn-ea"/>
                <a:cs typeface="+mn-cs"/>
              </a:rPr>
              <a:t>“), skaitmeniniai socialiniai tinklai („</a:t>
            </a:r>
            <a:r>
              <a:rPr lang="lt-LT" sz="1200" kern="1200" dirty="0" err="1">
                <a:solidFill>
                  <a:schemeClr val="tx1"/>
                </a:solidFill>
                <a:effectLst/>
                <a:latin typeface="+mn-lt"/>
                <a:ea typeface="+mn-ea"/>
                <a:cs typeface="+mn-cs"/>
              </a:rPr>
              <a:t>Facebook</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Twitter</a:t>
            </a:r>
            <a:r>
              <a:rPr lang="lt-LT" sz="1200" kern="1200" dirty="0">
                <a:solidFill>
                  <a:schemeClr val="tx1"/>
                </a:solidFill>
                <a:effectLst/>
                <a:latin typeface="+mn-lt"/>
                <a:ea typeface="+mn-ea"/>
                <a:cs typeface="+mn-cs"/>
              </a:rPr>
              <a:t>“), virtualūs pasauliai („</a:t>
            </a:r>
            <a:r>
              <a:rPr lang="lt-LT" sz="1200" kern="1200" dirty="0" err="1">
                <a:solidFill>
                  <a:schemeClr val="tx1"/>
                </a:solidFill>
                <a:effectLst/>
                <a:latin typeface="+mn-lt"/>
                <a:ea typeface="+mn-ea"/>
                <a:cs typeface="+mn-cs"/>
              </a:rPr>
              <a:t>Second</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Life</a:t>
            </a:r>
            <a:r>
              <a:rPr lang="lt-LT" sz="1200" kern="1200" dirty="0">
                <a:solidFill>
                  <a:schemeClr val="tx1"/>
                </a:solidFill>
                <a:effectLst/>
                <a:latin typeface="+mn-lt"/>
                <a:ea typeface="+mn-ea"/>
                <a:cs typeface="+mn-cs"/>
              </a:rPr>
              <a:t>“, MMORPG žaidimai).</a:t>
            </a:r>
          </a:p>
          <a:p>
            <a:endParaRPr lang="lt-LT" dirty="0"/>
          </a:p>
        </p:txBody>
      </p:sp>
      <p:sp>
        <p:nvSpPr>
          <p:cNvPr id="4" name="Slide Number Placeholder 3"/>
          <p:cNvSpPr>
            <a:spLocks noGrp="1"/>
          </p:cNvSpPr>
          <p:nvPr>
            <p:ph type="sldNum" sz="quarter" idx="5"/>
          </p:nvPr>
        </p:nvSpPr>
        <p:spPr/>
        <p:txBody>
          <a:bodyPr/>
          <a:lstStyle/>
          <a:p>
            <a:fld id="{B1806F05-0ECC-4D3D-9B36-AAEB4AB34EC4}" type="slidenum">
              <a:rPr lang="lt-LT" smtClean="0"/>
              <a:t>6</a:t>
            </a:fld>
            <a:endParaRPr lang="lt-LT"/>
          </a:p>
        </p:txBody>
      </p:sp>
    </p:spTree>
    <p:extLst>
      <p:ext uri="{BB962C8B-B14F-4D97-AF65-F5344CB8AC3E}">
        <p14:creationId xmlns:p14="http://schemas.microsoft.com/office/powerpoint/2010/main" val="715047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Dabartinė interneto karta įvardijama kaip </a:t>
            </a:r>
            <a:r>
              <a:rPr lang="lt-LT" sz="1200" i="1" kern="1200" dirty="0" err="1">
                <a:solidFill>
                  <a:schemeClr val="tx1"/>
                </a:solidFill>
                <a:effectLst/>
                <a:latin typeface="+mn-lt"/>
                <a:ea typeface="+mn-ea"/>
                <a:cs typeface="+mn-cs"/>
              </a:rPr>
              <a:t>Web</a:t>
            </a:r>
            <a:r>
              <a:rPr lang="lt-LT" sz="1200" i="1" kern="1200" dirty="0">
                <a:solidFill>
                  <a:schemeClr val="tx1"/>
                </a:solidFill>
                <a:effectLst/>
                <a:latin typeface="+mn-lt"/>
                <a:ea typeface="+mn-ea"/>
                <a:cs typeface="+mn-cs"/>
              </a:rPr>
              <a:t> 3.0</a:t>
            </a:r>
            <a:r>
              <a:rPr lang="lt-LT" sz="1200" kern="1200" dirty="0">
                <a:solidFill>
                  <a:schemeClr val="tx1"/>
                </a:solidFill>
                <a:effectLst/>
                <a:latin typeface="+mn-lt"/>
                <a:ea typeface="+mn-ea"/>
                <a:cs typeface="+mn-cs"/>
              </a:rPr>
              <a:t>. Ši karta matoma kaip semantinis (reikšmių, išmanusis) tinklas, veikiantis nuo 2010-ųjų vidurio iki dabar. Dar tik spėliojama, ar žengiame į </a:t>
            </a:r>
            <a:r>
              <a:rPr lang="lt-LT" sz="1200" i="1" kern="1200" dirty="0" err="1">
                <a:solidFill>
                  <a:schemeClr val="tx1"/>
                </a:solidFill>
                <a:effectLst/>
                <a:latin typeface="+mn-lt"/>
                <a:ea typeface="+mn-ea"/>
                <a:cs typeface="+mn-cs"/>
              </a:rPr>
              <a:t>Web</a:t>
            </a:r>
            <a:r>
              <a:rPr lang="lt-LT" sz="1200" i="1" kern="1200" dirty="0">
                <a:solidFill>
                  <a:schemeClr val="tx1"/>
                </a:solidFill>
                <a:effectLst/>
                <a:latin typeface="+mn-lt"/>
                <a:ea typeface="+mn-ea"/>
                <a:cs typeface="+mn-cs"/>
              </a:rPr>
              <a:t> 4.0 </a:t>
            </a:r>
            <a:r>
              <a:rPr lang="lt-LT" sz="1200" kern="1200" dirty="0">
                <a:solidFill>
                  <a:schemeClr val="tx1"/>
                </a:solidFill>
                <a:effectLst/>
                <a:latin typeface="+mn-lt"/>
                <a:ea typeface="+mn-ea"/>
                <a:cs typeface="+mn-cs"/>
              </a:rPr>
              <a:t>kartą. </a:t>
            </a:r>
            <a:r>
              <a:rPr lang="lt-LT" sz="1200" i="1" kern="1200" dirty="0" err="1">
                <a:solidFill>
                  <a:schemeClr val="tx1"/>
                </a:solidFill>
                <a:effectLst/>
                <a:latin typeface="+mn-lt"/>
                <a:ea typeface="+mn-ea"/>
                <a:cs typeface="+mn-cs"/>
              </a:rPr>
              <a:t>Web</a:t>
            </a:r>
            <a:r>
              <a:rPr lang="lt-LT" sz="1200" i="1" kern="1200" dirty="0">
                <a:solidFill>
                  <a:schemeClr val="tx1"/>
                </a:solidFill>
                <a:effectLst/>
                <a:latin typeface="+mn-lt"/>
                <a:ea typeface="+mn-ea"/>
                <a:cs typeface="+mn-cs"/>
              </a:rPr>
              <a:t> 3.0 </a:t>
            </a:r>
            <a:r>
              <a:rPr lang="lt-LT" sz="1200" kern="1200" dirty="0">
                <a:solidFill>
                  <a:schemeClr val="tx1"/>
                </a:solidFill>
                <a:effectLst/>
                <a:latin typeface="+mn-lt"/>
                <a:ea typeface="+mn-ea"/>
                <a:cs typeface="+mn-cs"/>
              </a:rPr>
              <a:t>kartai būdingas informacijos organizavimas reikšmės lygmenyje, manipuliacija turiniu, </a:t>
            </a:r>
            <a:r>
              <a:rPr lang="lt-LT" sz="1200" kern="1200" dirty="0" err="1">
                <a:solidFill>
                  <a:schemeClr val="tx1"/>
                </a:solidFill>
                <a:effectLst/>
                <a:latin typeface="+mn-lt"/>
                <a:ea typeface="+mn-ea"/>
                <a:cs typeface="+mn-cs"/>
              </a:rPr>
              <a:t>personalizacija</a:t>
            </a:r>
            <a:r>
              <a:rPr lang="lt-LT" sz="1200" kern="1200" dirty="0">
                <a:solidFill>
                  <a:schemeClr val="tx1"/>
                </a:solidFill>
                <a:effectLst/>
                <a:latin typeface="+mn-lt"/>
                <a:ea typeface="+mn-ea"/>
                <a:cs typeface="+mn-cs"/>
              </a:rPr>
              <a:t>, didieji duomenys; debesų kompiuterija, didelis informacijos srautas.</a:t>
            </a:r>
          </a:p>
          <a:p>
            <a:endParaRPr lang="lt-LT" dirty="0"/>
          </a:p>
          <a:p>
            <a:r>
              <a:rPr lang="lt-LT" dirty="0"/>
              <a:t>Nuotrauka iliustruoja šiandienos visuomenės kuriamus didžiulius informacijos/duomenų kiekius. </a:t>
            </a:r>
          </a:p>
        </p:txBody>
      </p:sp>
      <p:sp>
        <p:nvSpPr>
          <p:cNvPr id="4" name="Slide Number Placeholder 3"/>
          <p:cNvSpPr>
            <a:spLocks noGrp="1"/>
          </p:cNvSpPr>
          <p:nvPr>
            <p:ph type="sldNum" sz="quarter" idx="5"/>
          </p:nvPr>
        </p:nvSpPr>
        <p:spPr/>
        <p:txBody>
          <a:bodyPr/>
          <a:lstStyle/>
          <a:p>
            <a:fld id="{B1806F05-0ECC-4D3D-9B36-AAEB4AB34EC4}" type="slidenum">
              <a:rPr lang="lt-LT" smtClean="0"/>
              <a:t>7</a:t>
            </a:fld>
            <a:endParaRPr lang="lt-LT"/>
          </a:p>
        </p:txBody>
      </p:sp>
    </p:spTree>
    <p:extLst>
      <p:ext uri="{BB962C8B-B14F-4D97-AF65-F5344CB8AC3E}">
        <p14:creationId xmlns:p14="http://schemas.microsoft.com/office/powerpoint/2010/main" val="546470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Apibendrinant technologines interneto kartas, galima išskirti, kad </a:t>
            </a:r>
            <a:r>
              <a:rPr lang="lt-LT" sz="1200" i="1" kern="1200" dirty="0" err="1">
                <a:solidFill>
                  <a:schemeClr val="tx1"/>
                </a:solidFill>
                <a:effectLst/>
                <a:latin typeface="+mn-lt"/>
                <a:ea typeface="+mn-ea"/>
                <a:cs typeface="+mn-cs"/>
              </a:rPr>
              <a:t>Web</a:t>
            </a:r>
            <a:r>
              <a:rPr lang="lt-LT" sz="1200" i="1" kern="1200" dirty="0">
                <a:solidFill>
                  <a:schemeClr val="tx1"/>
                </a:solidFill>
                <a:effectLst/>
                <a:latin typeface="+mn-lt"/>
                <a:ea typeface="+mn-ea"/>
                <a:cs typeface="+mn-cs"/>
              </a:rPr>
              <a:t> 1.0 </a:t>
            </a:r>
            <a:r>
              <a:rPr lang="lt-LT" sz="1200" kern="1200" dirty="0">
                <a:solidFill>
                  <a:schemeClr val="tx1"/>
                </a:solidFill>
                <a:effectLst/>
                <a:latin typeface="+mn-lt"/>
                <a:ea typeface="+mn-ea"/>
                <a:cs typeface="+mn-cs"/>
              </a:rPr>
              <a:t>kartai būdingas didaktiškumas, vyravo skaitymas, vienpusis ryšys, statiškas informacijos organizavimas, veikimo principas – sklaida. O </a:t>
            </a:r>
            <a:r>
              <a:rPr lang="lt-LT" sz="1200" i="1" kern="1200" dirty="0" err="1">
                <a:solidFill>
                  <a:schemeClr val="tx1"/>
                </a:solidFill>
                <a:effectLst/>
                <a:latin typeface="+mn-lt"/>
                <a:ea typeface="+mn-ea"/>
                <a:cs typeface="+mn-cs"/>
              </a:rPr>
              <a:t>Web</a:t>
            </a:r>
            <a:r>
              <a:rPr lang="lt-LT" sz="1200" i="1" kern="1200" dirty="0">
                <a:solidFill>
                  <a:schemeClr val="tx1"/>
                </a:solidFill>
                <a:effectLst/>
                <a:latin typeface="+mn-lt"/>
                <a:ea typeface="+mn-ea"/>
                <a:cs typeface="+mn-cs"/>
              </a:rPr>
              <a:t> 2.0 </a:t>
            </a:r>
            <a:r>
              <a:rPr lang="lt-LT" sz="1200" kern="1200" dirty="0">
                <a:solidFill>
                  <a:schemeClr val="tx1"/>
                </a:solidFill>
                <a:effectLst/>
                <a:latin typeface="+mn-lt"/>
                <a:ea typeface="+mn-ea"/>
                <a:cs typeface="+mn-cs"/>
              </a:rPr>
              <a:t>būdingas aktyvesnis įsitraukimas į interneto turinio kūrimą pačių vartotojų, vyrauja skaitymas ir rašymas, atsiranda dvipusis ryšys, dalinamasi turiniu, aktyviai sąveikaujama. </a:t>
            </a:r>
            <a:r>
              <a:rPr lang="lt-LT" sz="1200" i="1" kern="1200" dirty="0" err="1">
                <a:solidFill>
                  <a:schemeClr val="tx1"/>
                </a:solidFill>
                <a:effectLst/>
                <a:latin typeface="+mn-lt"/>
                <a:ea typeface="+mn-ea"/>
                <a:cs typeface="+mn-cs"/>
              </a:rPr>
              <a:t>Web</a:t>
            </a:r>
            <a:r>
              <a:rPr lang="lt-LT" sz="1200" i="1" kern="1200" dirty="0">
                <a:solidFill>
                  <a:schemeClr val="tx1"/>
                </a:solidFill>
                <a:effectLst/>
                <a:latin typeface="+mn-lt"/>
                <a:ea typeface="+mn-ea"/>
                <a:cs typeface="+mn-cs"/>
              </a:rPr>
              <a:t> 3.0 </a:t>
            </a:r>
            <a:r>
              <a:rPr lang="lt-LT" sz="1200" kern="1200" dirty="0">
                <a:solidFill>
                  <a:schemeClr val="tx1"/>
                </a:solidFill>
                <a:effectLst/>
                <a:latin typeface="+mn-lt"/>
                <a:ea typeface="+mn-ea"/>
                <a:cs typeface="+mn-cs"/>
              </a:rPr>
              <a:t>taip pat vyrauja socialinis konstravimas, tačiau greta atsiranda ir </a:t>
            </a:r>
            <a:r>
              <a:rPr lang="lt-LT" sz="1200" kern="1200" dirty="0" err="1">
                <a:solidFill>
                  <a:schemeClr val="tx1"/>
                </a:solidFill>
                <a:effectLst/>
                <a:latin typeface="+mn-lt"/>
                <a:ea typeface="+mn-ea"/>
                <a:cs typeface="+mn-cs"/>
              </a:rPr>
              <a:t>kontekstualus</a:t>
            </a:r>
            <a:r>
              <a:rPr lang="lt-LT" sz="1200" kern="1200" dirty="0">
                <a:solidFill>
                  <a:schemeClr val="tx1"/>
                </a:solidFill>
                <a:effectLst/>
                <a:latin typeface="+mn-lt"/>
                <a:ea typeface="+mn-ea"/>
                <a:cs typeface="+mn-cs"/>
              </a:rPr>
              <a:t> perkūrimas (prie to prisideda algoritmai ir filtrai), vyrauja skaitymas, rašymas ir kūrimas, įvairiapusis ir </a:t>
            </a:r>
            <a:r>
              <a:rPr lang="lt-LT" sz="1200" kern="1200" dirty="0" err="1">
                <a:solidFill>
                  <a:schemeClr val="tx1"/>
                </a:solidFill>
                <a:effectLst/>
                <a:latin typeface="+mn-lt"/>
                <a:ea typeface="+mn-ea"/>
                <a:cs typeface="+mn-cs"/>
              </a:rPr>
              <a:t>multidimensinis</a:t>
            </a:r>
            <a:r>
              <a:rPr lang="lt-LT" sz="1200" kern="1200" dirty="0">
                <a:solidFill>
                  <a:schemeClr val="tx1"/>
                </a:solidFill>
                <a:effectLst/>
                <a:latin typeface="+mn-lt"/>
                <a:ea typeface="+mn-ea"/>
                <a:cs typeface="+mn-cs"/>
              </a:rPr>
              <a:t> ryšys, informacijos reikšmė priklauso nuo konteksto, turinys pradedamas kaupti didelių </a:t>
            </a:r>
            <a:r>
              <a:rPr lang="lt-LT" sz="1200" kern="1200" dirty="0" err="1">
                <a:solidFill>
                  <a:schemeClr val="tx1"/>
                </a:solidFill>
                <a:effectLst/>
                <a:latin typeface="+mn-lt"/>
                <a:ea typeface="+mn-ea"/>
                <a:cs typeface="+mn-cs"/>
              </a:rPr>
              <a:t>agregatorių</a:t>
            </a:r>
            <a:r>
              <a:rPr lang="lt-LT" sz="1200" kern="1200" dirty="0">
                <a:solidFill>
                  <a:schemeClr val="tx1"/>
                </a:solidFill>
                <a:effectLst/>
                <a:latin typeface="+mn-lt"/>
                <a:ea typeface="+mn-ea"/>
                <a:cs typeface="+mn-cs"/>
              </a:rPr>
              <a:t> platformose, akcentuojamas individas ir įsitraukimas. </a:t>
            </a:r>
          </a:p>
          <a:p>
            <a:endParaRPr lang="lt-LT" dirty="0"/>
          </a:p>
        </p:txBody>
      </p:sp>
      <p:sp>
        <p:nvSpPr>
          <p:cNvPr id="4" name="Slide Number Placeholder 3"/>
          <p:cNvSpPr>
            <a:spLocks noGrp="1"/>
          </p:cNvSpPr>
          <p:nvPr>
            <p:ph type="sldNum" sz="quarter" idx="5"/>
          </p:nvPr>
        </p:nvSpPr>
        <p:spPr/>
        <p:txBody>
          <a:bodyPr/>
          <a:lstStyle/>
          <a:p>
            <a:fld id="{B1806F05-0ECC-4D3D-9B36-AAEB4AB34EC4}" type="slidenum">
              <a:rPr lang="lt-LT" smtClean="0"/>
              <a:t>8</a:t>
            </a:fld>
            <a:endParaRPr lang="lt-LT"/>
          </a:p>
        </p:txBody>
      </p:sp>
    </p:spTree>
    <p:extLst>
      <p:ext uri="{BB962C8B-B14F-4D97-AF65-F5344CB8AC3E}">
        <p14:creationId xmlns:p14="http://schemas.microsoft.com/office/powerpoint/2010/main" val="2522183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i="1" kern="1200" dirty="0" err="1">
                <a:solidFill>
                  <a:schemeClr val="tx1"/>
                </a:solidFill>
                <a:effectLst/>
                <a:latin typeface="+mn-lt"/>
                <a:ea typeface="+mn-ea"/>
                <a:cs typeface="+mn-cs"/>
              </a:rPr>
              <a:t>Web</a:t>
            </a:r>
            <a:r>
              <a:rPr lang="lt-LT" sz="1200" i="1" kern="1200" dirty="0">
                <a:solidFill>
                  <a:schemeClr val="tx1"/>
                </a:solidFill>
                <a:effectLst/>
                <a:latin typeface="+mn-lt"/>
                <a:ea typeface="+mn-ea"/>
                <a:cs typeface="+mn-cs"/>
              </a:rPr>
              <a:t> 2.0</a:t>
            </a:r>
            <a:r>
              <a:rPr lang="lt-LT" sz="1200" kern="1200" dirty="0">
                <a:solidFill>
                  <a:schemeClr val="tx1"/>
                </a:solidFill>
                <a:effectLst/>
                <a:latin typeface="+mn-lt"/>
                <a:ea typeface="+mn-ea"/>
                <a:cs typeface="+mn-cs"/>
              </a:rPr>
              <a:t> įrankiai suteikė žmonėms nemokamas arba nebrangias lengvai naudojamas platformas, leidžiančias dalytis ir platinti kūrinius internete. Populiarių platformų, tokių kaip „</a:t>
            </a:r>
            <a:r>
              <a:rPr lang="lt-LT" sz="1200" kern="1200" dirty="0" err="1">
                <a:solidFill>
                  <a:schemeClr val="tx1"/>
                </a:solidFill>
                <a:effectLst/>
                <a:latin typeface="+mn-lt"/>
                <a:ea typeface="+mn-ea"/>
                <a:cs typeface="+mn-cs"/>
              </a:rPr>
              <a:t>YouTube</a:t>
            </a:r>
            <a:r>
              <a:rPr lang="lt-LT" sz="1200" kern="1200" dirty="0">
                <a:solidFill>
                  <a:schemeClr val="tx1"/>
                </a:solidFill>
                <a:effectLst/>
                <a:latin typeface="+mn-lt"/>
                <a:ea typeface="+mn-ea"/>
                <a:cs typeface="+mn-cs"/>
              </a:rPr>
              <a:t>“, „</a:t>
            </a:r>
            <a:r>
              <a:rPr lang="lt-LT" sz="1200" kern="1200" dirty="0" err="1">
                <a:solidFill>
                  <a:schemeClr val="tx1"/>
                </a:solidFill>
                <a:effectLst/>
                <a:latin typeface="+mn-lt"/>
                <a:ea typeface="+mn-ea"/>
                <a:cs typeface="+mn-cs"/>
              </a:rPr>
              <a:t>WordPress</a:t>
            </a:r>
            <a:r>
              <a:rPr lang="lt-LT" sz="1200" kern="1200" dirty="0">
                <a:solidFill>
                  <a:schemeClr val="tx1"/>
                </a:solidFill>
                <a:effectLst/>
                <a:latin typeface="+mn-lt"/>
                <a:ea typeface="+mn-ea"/>
                <a:cs typeface="+mn-cs"/>
              </a:rPr>
              <a:t>“ ar „</a:t>
            </a:r>
            <a:r>
              <a:rPr lang="lt-LT" sz="1200" kern="1200" dirty="0" err="1">
                <a:solidFill>
                  <a:schemeClr val="tx1"/>
                </a:solidFill>
                <a:effectLst/>
                <a:latin typeface="+mn-lt"/>
                <a:ea typeface="+mn-ea"/>
                <a:cs typeface="+mn-cs"/>
              </a:rPr>
              <a:t>Flickr</a:t>
            </a:r>
            <a:r>
              <a:rPr lang="lt-LT" sz="1200" kern="1200" dirty="0">
                <a:solidFill>
                  <a:schemeClr val="tx1"/>
                </a:solidFill>
                <a:effectLst/>
                <a:latin typeface="+mn-lt"/>
                <a:ea typeface="+mn-ea"/>
                <a:cs typeface="+mn-cs"/>
              </a:rPr>
              <a:t>“, architektūra ir vartotojų bazė leidžia bendraminčiams lengviau rasti vieni kitus. Funkcijos, leidžiančios komentuoti, pažymėti, kad patinka, atsakyti ar užsiprenumeruoti, palengvina ryšių užmezgimą ir santykių ar bendradarbiavimo užmezgimą. Tai įgalina nauja dalyvavimo modelių formas.</a:t>
            </a:r>
          </a:p>
          <a:p>
            <a:endParaRPr lang="lt-LT" dirty="0"/>
          </a:p>
        </p:txBody>
      </p:sp>
      <p:sp>
        <p:nvSpPr>
          <p:cNvPr id="4" name="Slide Number Placeholder 3"/>
          <p:cNvSpPr>
            <a:spLocks noGrp="1"/>
          </p:cNvSpPr>
          <p:nvPr>
            <p:ph type="sldNum" sz="quarter" idx="5"/>
          </p:nvPr>
        </p:nvSpPr>
        <p:spPr/>
        <p:txBody>
          <a:bodyPr/>
          <a:lstStyle/>
          <a:p>
            <a:fld id="{B1806F05-0ECC-4D3D-9B36-AAEB4AB34EC4}" type="slidenum">
              <a:rPr lang="lt-LT" smtClean="0"/>
              <a:t>9</a:t>
            </a:fld>
            <a:endParaRPr lang="lt-LT"/>
          </a:p>
        </p:txBody>
      </p:sp>
    </p:spTree>
    <p:extLst>
      <p:ext uri="{BB962C8B-B14F-4D97-AF65-F5344CB8AC3E}">
        <p14:creationId xmlns:p14="http://schemas.microsoft.com/office/powerpoint/2010/main" val="1695637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1E1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32FFF9-2774-EDB8-F9D0-3F8B3F437B84}"/>
              </a:ext>
            </a:extLst>
          </p:cNvPr>
          <p:cNvSpPr>
            <a:spLocks noGrp="1"/>
          </p:cNvSpPr>
          <p:nvPr>
            <p:ph type="ctrTitle" hasCustomPrompt="1"/>
          </p:nvPr>
        </p:nvSpPr>
        <p:spPr>
          <a:xfrm>
            <a:off x="980148" y="1359970"/>
            <a:ext cx="8015287" cy="1316037"/>
          </a:xfrm>
        </p:spPr>
        <p:txBody>
          <a:bodyPr anchor="b">
            <a:normAutofit/>
          </a:bodyPr>
          <a:lstStyle>
            <a:lvl1pPr algn="l">
              <a:defRPr sz="6300" b="1">
                <a:solidFill>
                  <a:srgbClr val="EA551F"/>
                </a:solidFill>
              </a:defRPr>
            </a:lvl1pPr>
          </a:lstStyle>
          <a:p>
            <a:r>
              <a:rPr lang="lt-LT" dirty="0"/>
              <a:t>Temos pavadinimas </a:t>
            </a:r>
            <a:endParaRPr lang="en-GB" dirty="0"/>
          </a:p>
        </p:txBody>
      </p:sp>
      <p:sp>
        <p:nvSpPr>
          <p:cNvPr id="3" name="Subtitle 2">
            <a:extLst>
              <a:ext uri="{FF2B5EF4-FFF2-40B4-BE49-F238E27FC236}">
                <a16:creationId xmlns="" xmlns:a16="http://schemas.microsoft.com/office/drawing/2014/main" id="{DDAEBD9B-97E4-9965-32BC-FD8EB1D7F715}"/>
              </a:ext>
            </a:extLst>
          </p:cNvPr>
          <p:cNvSpPr>
            <a:spLocks noGrp="1"/>
          </p:cNvSpPr>
          <p:nvPr>
            <p:ph type="subTitle" idx="1" hasCustomPrompt="1"/>
          </p:nvPr>
        </p:nvSpPr>
        <p:spPr>
          <a:xfrm>
            <a:off x="980148" y="4057650"/>
            <a:ext cx="8445763" cy="628650"/>
          </a:xfrm>
        </p:spPr>
        <p:txBody>
          <a:bodyPr/>
          <a:lstStyle>
            <a:lvl1pPr marL="0" indent="0" algn="l">
              <a:buNone/>
              <a:defRPr sz="2400">
                <a:solidFill>
                  <a:srgbClr val="2E2E2E"/>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V</a:t>
            </a:r>
            <a:r>
              <a:rPr lang="lt-LT" dirty="0"/>
              <a:t>ardas pavardė</a:t>
            </a:r>
            <a:endParaRPr lang="en-GB" dirty="0"/>
          </a:p>
        </p:txBody>
      </p:sp>
      <p:sp>
        <p:nvSpPr>
          <p:cNvPr id="17" name="TextBox 16">
            <a:extLst>
              <a:ext uri="{FF2B5EF4-FFF2-40B4-BE49-F238E27FC236}">
                <a16:creationId xmlns="" xmlns:a16="http://schemas.microsoft.com/office/drawing/2014/main" id="{04DD2117-2F84-186B-2DA2-C0CFA6C8FA4E}"/>
              </a:ext>
            </a:extLst>
          </p:cNvPr>
          <p:cNvSpPr txBox="1"/>
          <p:nvPr userDrawn="1"/>
        </p:nvSpPr>
        <p:spPr>
          <a:xfrm>
            <a:off x="818409" y="5387490"/>
            <a:ext cx="9525740"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3200" b="0" i="0" dirty="0">
                <a:solidFill>
                  <a:srgbClr val="EA551F"/>
                </a:solidFill>
                <a:effectLst/>
                <a:latin typeface="+mn-lt"/>
              </a:rPr>
              <a:t>Medijų ir informacinio raštingumo </a:t>
            </a:r>
          </a:p>
          <a:p>
            <a:pPr marL="0" marR="0" lvl="0" indent="0" algn="l" defTabSz="914400" rtl="0" eaLnBrk="1" fontAlgn="auto" latinLnBrk="0" hangingPunct="1">
              <a:lnSpc>
                <a:spcPct val="100000"/>
              </a:lnSpc>
              <a:spcBef>
                <a:spcPts val="0"/>
              </a:spcBef>
              <a:spcAft>
                <a:spcPts val="0"/>
              </a:spcAft>
              <a:buClrTx/>
              <a:buSzTx/>
              <a:buFontTx/>
              <a:buNone/>
              <a:tabLst/>
              <a:defRPr/>
            </a:pPr>
            <a:r>
              <a:rPr lang="lt-LT" sz="3200" b="0" i="0" dirty="0">
                <a:solidFill>
                  <a:srgbClr val="EA551F"/>
                </a:solidFill>
                <a:effectLst/>
                <a:latin typeface="+mn-lt"/>
              </a:rPr>
              <a:t>kompetencijų ugdymo programa</a:t>
            </a:r>
            <a:endParaRPr lang="en-GB" sz="3200" b="0" dirty="0">
              <a:solidFill>
                <a:srgbClr val="EA551F"/>
              </a:solidFill>
              <a:latin typeface="+mn-lt"/>
            </a:endParaRPr>
          </a:p>
          <a:p>
            <a:endParaRPr lang="en-GB" dirty="0"/>
          </a:p>
        </p:txBody>
      </p:sp>
      <p:pic>
        <p:nvPicPr>
          <p:cNvPr id="5" name="Picture 4">
            <a:extLst>
              <a:ext uri="{FF2B5EF4-FFF2-40B4-BE49-F238E27FC236}">
                <a16:creationId xmlns="" xmlns:a16="http://schemas.microsoft.com/office/drawing/2014/main" id="{967865E0-5F50-128E-F440-5DB51E2419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149" y="4892671"/>
            <a:ext cx="1576583" cy="1476610"/>
          </a:xfrm>
          <a:prstGeom prst="rect">
            <a:avLst/>
          </a:prstGeom>
        </p:spPr>
      </p:pic>
    </p:spTree>
    <p:extLst>
      <p:ext uri="{BB962C8B-B14F-4D97-AF65-F5344CB8AC3E}">
        <p14:creationId xmlns:p14="http://schemas.microsoft.com/office/powerpoint/2010/main" val="1965372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E1E1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DD5B6B-5D0A-81B8-2CB1-AEB4A162088E}"/>
              </a:ext>
            </a:extLst>
          </p:cNvPr>
          <p:cNvSpPr>
            <a:spLocks noGrp="1"/>
          </p:cNvSpPr>
          <p:nvPr>
            <p:ph type="title"/>
          </p:nvPr>
        </p:nvSpPr>
        <p:spPr>
          <a:xfrm>
            <a:off x="839788" y="457200"/>
            <a:ext cx="3932237" cy="1600200"/>
          </a:xfrm>
        </p:spPr>
        <p:txBody>
          <a:bodyPr anchor="b">
            <a:noAutofit/>
          </a:bodyPr>
          <a:lstStyle>
            <a:lvl1pPr>
              <a:defRPr sz="3200"/>
            </a:lvl1pPr>
          </a:lstStyle>
          <a:p>
            <a:r>
              <a:rPr lang="en-US" dirty="0"/>
              <a:t>Click to edit Master title style</a:t>
            </a:r>
            <a:endParaRPr lang="en-GB" dirty="0"/>
          </a:p>
        </p:txBody>
      </p:sp>
      <p:sp>
        <p:nvSpPr>
          <p:cNvPr id="3" name="Picture Placeholder 2">
            <a:extLst>
              <a:ext uri="{FF2B5EF4-FFF2-40B4-BE49-F238E27FC236}">
                <a16:creationId xmlns="" xmlns:a16="http://schemas.microsoft.com/office/drawing/2014/main" id="{D1E52343-0030-CEAD-559C-11C43B8A60DB}"/>
              </a:ext>
            </a:extLst>
          </p:cNvPr>
          <p:cNvSpPr>
            <a:spLocks noGrp="1"/>
          </p:cNvSpPr>
          <p:nvPr>
            <p:ph type="pic" idx="1"/>
          </p:nvPr>
        </p:nvSpPr>
        <p:spPr>
          <a:xfrm>
            <a:off x="5183188"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 xmlns:a16="http://schemas.microsoft.com/office/drawing/2014/main" id="{7C840A1C-4AA5-47E9-7ADC-20814A4DEB98}"/>
              </a:ext>
            </a:extLst>
          </p:cNvPr>
          <p:cNvSpPr>
            <a:spLocks noGrp="1"/>
          </p:cNvSpPr>
          <p:nvPr>
            <p:ph type="body" sz="half" idx="2"/>
          </p:nvPr>
        </p:nvSpPr>
        <p:spPr>
          <a:xfrm>
            <a:off x="839788" y="2057400"/>
            <a:ext cx="3932237" cy="3811588"/>
          </a:xfrm>
        </p:spPr>
        <p:txBody>
          <a:bodyPr>
            <a:normAutofit/>
          </a:bodyPr>
          <a:lstStyle>
            <a:lvl1pPr marL="0" indent="0">
              <a:spcBef>
                <a:spcPts val="0"/>
              </a:spcBef>
              <a:spcAft>
                <a:spcPts val="0"/>
              </a:spcAft>
              <a:buNone/>
              <a:defRPr sz="2400">
                <a:solidFill>
                  <a:srgbClr val="2E2E2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 xmlns:a16="http://schemas.microsoft.com/office/drawing/2014/main" id="{FC28ACA0-23AD-0823-92C2-3C4F24AD8FC9}"/>
              </a:ext>
            </a:extLst>
          </p:cNvPr>
          <p:cNvSpPr>
            <a:spLocks noGrp="1"/>
          </p:cNvSpPr>
          <p:nvPr>
            <p:ph type="dt" sz="half" idx="10"/>
          </p:nvPr>
        </p:nvSpPr>
        <p:spPr/>
        <p:txBody>
          <a:bodyPr/>
          <a:lstStyle/>
          <a:p>
            <a:fld id="{26CD8FF4-B56B-44F9-B5D0-B51369DDB9A5}" type="datetimeFigureOut">
              <a:rPr lang="en-GB" smtClean="0"/>
              <a:t>22/03/2023</a:t>
            </a:fld>
            <a:endParaRPr lang="en-GB"/>
          </a:p>
        </p:txBody>
      </p:sp>
      <p:sp>
        <p:nvSpPr>
          <p:cNvPr id="6" name="Footer Placeholder 5">
            <a:extLst>
              <a:ext uri="{FF2B5EF4-FFF2-40B4-BE49-F238E27FC236}">
                <a16:creationId xmlns="" xmlns:a16="http://schemas.microsoft.com/office/drawing/2014/main" id="{B90D0320-534F-4000-38E9-71DC200872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4B8AD80B-0C84-C52C-AA27-AFA10F23AC27}"/>
              </a:ext>
            </a:extLst>
          </p:cNvPr>
          <p:cNvSpPr>
            <a:spLocks noGrp="1"/>
          </p:cNvSpPr>
          <p:nvPr>
            <p:ph type="sldNum" sz="quarter" idx="12"/>
          </p:nvPr>
        </p:nvSpPr>
        <p:spPr/>
        <p:txBody>
          <a:bodyPr/>
          <a:lstStyle/>
          <a:p>
            <a:fld id="{78756913-A2F2-4441-A0FF-A55AEA64811E}" type="slidenum">
              <a:rPr lang="en-GB" smtClean="0"/>
              <a:t>‹#›</a:t>
            </a:fld>
            <a:endParaRPr lang="en-GB"/>
          </a:p>
        </p:txBody>
      </p:sp>
      <p:cxnSp>
        <p:nvCxnSpPr>
          <p:cNvPr id="8" name="Straight Connector 7">
            <a:extLst>
              <a:ext uri="{FF2B5EF4-FFF2-40B4-BE49-F238E27FC236}">
                <a16:creationId xmlns="" xmlns:a16="http://schemas.microsoft.com/office/drawing/2014/main" id="{1EFD2B8C-4741-4B0F-0B9F-861256C37314}"/>
              </a:ext>
            </a:extLst>
          </p:cNvPr>
          <p:cNvCxnSpPr/>
          <p:nvPr userDrawn="1"/>
        </p:nvCxnSpPr>
        <p:spPr>
          <a:xfrm>
            <a:off x="10104755" y="7381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00F90669-D5B6-A24A-73C9-112C6350E606}"/>
              </a:ext>
            </a:extLst>
          </p:cNvPr>
          <p:cNvCxnSpPr/>
          <p:nvPr userDrawn="1"/>
        </p:nvCxnSpPr>
        <p:spPr>
          <a:xfrm>
            <a:off x="10828655" y="7381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7A287206-8358-EACB-5B38-CD0194419C9C}"/>
              </a:ext>
            </a:extLst>
          </p:cNvPr>
          <p:cNvCxnSpPr/>
          <p:nvPr userDrawn="1"/>
        </p:nvCxnSpPr>
        <p:spPr>
          <a:xfrm>
            <a:off x="11581130" y="7381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819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E1E1E1"/>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E18BD54-E991-11A5-AA80-C510E855811B}"/>
              </a:ext>
            </a:extLst>
          </p:cNvPr>
          <p:cNvSpPr>
            <a:spLocks noGrp="1"/>
          </p:cNvSpPr>
          <p:nvPr>
            <p:ph type="title" orient="vert"/>
          </p:nvPr>
        </p:nvSpPr>
        <p:spPr>
          <a:xfrm>
            <a:off x="8724900" y="365125"/>
            <a:ext cx="2628900" cy="5811838"/>
          </a:xfrm>
        </p:spPr>
        <p:txBody>
          <a:bodyPr vert="eaVert">
            <a:normAutofit/>
          </a:bodyPr>
          <a:lstStyle>
            <a:lvl1pPr>
              <a:defRPr sz="4000"/>
            </a:lvl1pPr>
          </a:lstStyle>
          <a:p>
            <a:r>
              <a:rPr lang="en-US" dirty="0"/>
              <a:t>Click to edit Master title style</a:t>
            </a:r>
            <a:endParaRPr lang="en-GB" dirty="0"/>
          </a:p>
        </p:txBody>
      </p:sp>
      <p:sp>
        <p:nvSpPr>
          <p:cNvPr id="3" name="Vertical Text Placeholder 2">
            <a:extLst>
              <a:ext uri="{FF2B5EF4-FFF2-40B4-BE49-F238E27FC236}">
                <a16:creationId xmlns="" xmlns:a16="http://schemas.microsoft.com/office/drawing/2014/main" id="{9EAD84B4-4D5A-6B5A-BC1F-BA1D76EA0970}"/>
              </a:ext>
            </a:extLst>
          </p:cNvPr>
          <p:cNvSpPr>
            <a:spLocks noGrp="1"/>
          </p:cNvSpPr>
          <p:nvPr>
            <p:ph type="body" orient="vert" idx="1"/>
          </p:nvPr>
        </p:nvSpPr>
        <p:spPr>
          <a:xfrm>
            <a:off x="838200" y="365125"/>
            <a:ext cx="7734300" cy="5811838"/>
          </a:xfrm>
        </p:spPr>
        <p:txBody>
          <a:bodyPr vert="eaVert"/>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 xmlns:a16="http://schemas.microsoft.com/office/drawing/2014/main" id="{7DA73F1C-B778-54FA-163E-169677E762E2}"/>
              </a:ext>
            </a:extLst>
          </p:cNvPr>
          <p:cNvSpPr>
            <a:spLocks noGrp="1"/>
          </p:cNvSpPr>
          <p:nvPr>
            <p:ph type="dt" sz="half" idx="10"/>
          </p:nvPr>
        </p:nvSpPr>
        <p:spPr/>
        <p:txBody>
          <a:bodyPr/>
          <a:lstStyle/>
          <a:p>
            <a:fld id="{26CD8FF4-B56B-44F9-B5D0-B51369DDB9A5}" type="datetimeFigureOut">
              <a:rPr lang="en-GB" smtClean="0"/>
              <a:t>22/03/2023</a:t>
            </a:fld>
            <a:endParaRPr lang="en-GB"/>
          </a:p>
        </p:txBody>
      </p:sp>
      <p:sp>
        <p:nvSpPr>
          <p:cNvPr id="5" name="Footer Placeholder 4">
            <a:extLst>
              <a:ext uri="{FF2B5EF4-FFF2-40B4-BE49-F238E27FC236}">
                <a16:creationId xmlns="" xmlns:a16="http://schemas.microsoft.com/office/drawing/2014/main" id="{69324C6C-E964-A0A7-0331-748B088F44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F665B9FC-7B30-4111-7B82-7161AF41280B}"/>
              </a:ext>
            </a:extLst>
          </p:cNvPr>
          <p:cNvSpPr>
            <a:spLocks noGrp="1"/>
          </p:cNvSpPr>
          <p:nvPr>
            <p:ph type="sldNum" sz="quarter" idx="12"/>
          </p:nvPr>
        </p:nvSpPr>
        <p:spPr/>
        <p:txBody>
          <a:bodyPr/>
          <a:lstStyle/>
          <a:p>
            <a:fld id="{78756913-A2F2-4441-A0FF-A55AEA64811E}" type="slidenum">
              <a:rPr lang="en-GB" smtClean="0"/>
              <a:t>‹#›</a:t>
            </a:fld>
            <a:endParaRPr lang="en-GB"/>
          </a:p>
        </p:txBody>
      </p:sp>
    </p:spTree>
    <p:extLst>
      <p:ext uri="{BB962C8B-B14F-4D97-AF65-F5344CB8AC3E}">
        <p14:creationId xmlns:p14="http://schemas.microsoft.com/office/powerpoint/2010/main" val="2987355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1E1E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2E6BAD4E-A786-C194-032B-0E094877CF94}"/>
              </a:ext>
            </a:extLst>
          </p:cNvPr>
          <p:cNvSpPr txBox="1"/>
          <p:nvPr userDrawn="1"/>
        </p:nvSpPr>
        <p:spPr>
          <a:xfrm>
            <a:off x="1333130" y="2074783"/>
            <a:ext cx="9525740"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3200" b="1" i="0" dirty="0">
                <a:solidFill>
                  <a:srgbClr val="EA551F"/>
                </a:solidFill>
                <a:effectLst/>
                <a:latin typeface="+mn-lt"/>
              </a:rPr>
              <a:t>Medijų ir informacinio raštingumo kompetencijų ugdymo programa</a:t>
            </a:r>
            <a:endParaRPr lang="en-GB" sz="3200" b="1" dirty="0">
              <a:solidFill>
                <a:srgbClr val="EA551F"/>
              </a:solidFill>
              <a:latin typeface="+mn-lt"/>
            </a:endParaRPr>
          </a:p>
          <a:p>
            <a:endParaRPr lang="en-GB" dirty="0"/>
          </a:p>
        </p:txBody>
      </p:sp>
      <p:pic>
        <p:nvPicPr>
          <p:cNvPr id="3" name="Picture 2">
            <a:extLst>
              <a:ext uri="{FF2B5EF4-FFF2-40B4-BE49-F238E27FC236}">
                <a16:creationId xmlns="" xmlns:a16="http://schemas.microsoft.com/office/drawing/2014/main" id="{BD2F786C-F229-0573-E877-30D3D01979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6977" y="3838508"/>
            <a:ext cx="2378045" cy="2227250"/>
          </a:xfrm>
          <a:prstGeom prst="rect">
            <a:avLst/>
          </a:prstGeom>
        </p:spPr>
      </p:pic>
    </p:spTree>
    <p:extLst>
      <p:ext uri="{BB962C8B-B14F-4D97-AF65-F5344CB8AC3E}">
        <p14:creationId xmlns:p14="http://schemas.microsoft.com/office/powerpoint/2010/main" val="3350501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0C038B-F317-4D57-A34A-02CCD92251BA}" type="datetimeFigureOut">
              <a:rPr lang="lt-LT" smtClean="0"/>
              <a:t>2023-03-22</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5E15F9D-FC8B-468F-AE9A-5914CC2713EB}" type="slidenum">
              <a:rPr lang="lt-LT" smtClean="0"/>
              <a:t>‹#›</a:t>
            </a:fld>
            <a:endParaRPr lang="lt-LT"/>
          </a:p>
        </p:txBody>
      </p:sp>
    </p:spTree>
    <p:extLst>
      <p:ext uri="{BB962C8B-B14F-4D97-AF65-F5344CB8AC3E}">
        <p14:creationId xmlns:p14="http://schemas.microsoft.com/office/powerpoint/2010/main" val="1200821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E1E1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C7B70F-220F-EB70-EB79-C85AE1F28F61}"/>
              </a:ext>
            </a:extLst>
          </p:cNvPr>
          <p:cNvSpPr>
            <a:spLocks noGrp="1"/>
          </p:cNvSpPr>
          <p:nvPr>
            <p:ph type="title"/>
          </p:nvPr>
        </p:nvSpPr>
        <p:spPr/>
        <p:txBody>
          <a:bodyPr/>
          <a:lstStyle>
            <a:lvl1pPr>
              <a:defRPr>
                <a:solidFill>
                  <a:srgbClr val="EA551F"/>
                </a:solidFill>
              </a:defRPr>
            </a:lvl1pPr>
          </a:lstStyle>
          <a:p>
            <a:r>
              <a:rPr lang="en-US" dirty="0"/>
              <a:t>Click to edit Master title style</a:t>
            </a:r>
            <a:endParaRPr lang="en-GB" dirty="0"/>
          </a:p>
        </p:txBody>
      </p:sp>
      <p:sp>
        <p:nvSpPr>
          <p:cNvPr id="3" name="Content Placeholder 2">
            <a:extLst>
              <a:ext uri="{FF2B5EF4-FFF2-40B4-BE49-F238E27FC236}">
                <a16:creationId xmlns="" xmlns:a16="http://schemas.microsoft.com/office/drawing/2014/main" id="{47221CC6-5557-6651-A375-863EBEBFEA76}"/>
              </a:ext>
            </a:extLst>
          </p:cNvPr>
          <p:cNvSpPr>
            <a:spLocks noGrp="1"/>
          </p:cNvSpPr>
          <p:nvPr>
            <p:ph idx="1"/>
          </p:nvPr>
        </p:nvSpPr>
        <p:spPr>
          <a:xfrm>
            <a:off x="838200" y="1825625"/>
            <a:ext cx="10515600" cy="4927600"/>
          </a:xfrm>
        </p:spPr>
        <p:txBody>
          <a:bodyPr/>
          <a:lstStyle>
            <a:lvl1pPr>
              <a:spcAft>
                <a:spcPts val="0"/>
              </a:spcAft>
              <a:defRPr>
                <a:solidFill>
                  <a:srgbClr val="2E2E2E"/>
                </a:solidFill>
              </a:defRPr>
            </a:lvl1pPr>
            <a:lvl2pPr>
              <a:spcAft>
                <a:spcPts val="0"/>
              </a:spcAft>
              <a:defRPr>
                <a:solidFill>
                  <a:srgbClr val="2E2E2E"/>
                </a:solidFill>
              </a:defRPr>
            </a:lvl2pPr>
            <a:lvl3pPr>
              <a:spcAft>
                <a:spcPts val="0"/>
              </a:spcAft>
              <a:defRPr>
                <a:solidFill>
                  <a:srgbClr val="2E2E2E"/>
                </a:solidFill>
              </a:defRPr>
            </a:lvl3pPr>
            <a:lvl4pPr>
              <a:spcAft>
                <a:spcPts val="0"/>
              </a:spcAft>
              <a:defRPr>
                <a:solidFill>
                  <a:srgbClr val="2E2E2E"/>
                </a:solidFill>
              </a:defRPr>
            </a:lvl4pPr>
            <a:lvl5pPr>
              <a:spcAft>
                <a:spcPts val="0"/>
              </a:spcAft>
              <a:defRPr>
                <a:solidFill>
                  <a:srgbClr val="2E2E2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5" name="Straight Connector 4">
            <a:extLst>
              <a:ext uri="{FF2B5EF4-FFF2-40B4-BE49-F238E27FC236}">
                <a16:creationId xmlns="" xmlns:a16="http://schemas.microsoft.com/office/drawing/2014/main" id="{D2CC40DC-F1E6-24B2-A7E4-2714BEDC6C83}"/>
              </a:ext>
            </a:extLst>
          </p:cNvPr>
          <p:cNvCxnSpPr/>
          <p:nvPr userDrawn="1"/>
        </p:nvCxnSpPr>
        <p:spPr>
          <a:xfrm>
            <a:off x="0" y="16906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24C0225A-5941-233B-804B-2514C73D904B}"/>
              </a:ext>
            </a:extLst>
          </p:cNvPr>
          <p:cNvCxnSpPr/>
          <p:nvPr userDrawn="1"/>
        </p:nvCxnSpPr>
        <p:spPr>
          <a:xfrm>
            <a:off x="518160" y="16906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D5F65952-EC24-ECAA-41BB-53A1E2C90F8B}"/>
              </a:ext>
            </a:extLst>
          </p:cNvPr>
          <p:cNvCxnSpPr/>
          <p:nvPr userDrawn="1"/>
        </p:nvCxnSpPr>
        <p:spPr>
          <a:xfrm>
            <a:off x="1097280" y="16906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3397126A-7959-4A99-8B05-748214989EBD}"/>
              </a:ext>
            </a:extLst>
          </p:cNvPr>
          <p:cNvCxnSpPr/>
          <p:nvPr userDrawn="1"/>
        </p:nvCxnSpPr>
        <p:spPr>
          <a:xfrm>
            <a:off x="1696720" y="16906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29F1BA81-8A00-0328-63BF-98644179DE32}"/>
              </a:ext>
            </a:extLst>
          </p:cNvPr>
          <p:cNvCxnSpPr/>
          <p:nvPr userDrawn="1"/>
        </p:nvCxnSpPr>
        <p:spPr>
          <a:xfrm>
            <a:off x="2275840" y="16906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63E2FE2E-586E-E457-97D2-40166BDD945D}"/>
              </a:ext>
            </a:extLst>
          </p:cNvPr>
          <p:cNvCxnSpPr/>
          <p:nvPr userDrawn="1"/>
        </p:nvCxnSpPr>
        <p:spPr>
          <a:xfrm>
            <a:off x="2875280" y="16906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893407C6-0CEB-F0AA-A17B-25F36777A380}"/>
              </a:ext>
            </a:extLst>
          </p:cNvPr>
          <p:cNvCxnSpPr/>
          <p:nvPr userDrawn="1"/>
        </p:nvCxnSpPr>
        <p:spPr>
          <a:xfrm>
            <a:off x="9895840" y="16906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BE2B3C8B-4BE1-C76E-4E5E-19D32F76FF49}"/>
              </a:ext>
            </a:extLst>
          </p:cNvPr>
          <p:cNvCxnSpPr/>
          <p:nvPr userDrawn="1"/>
        </p:nvCxnSpPr>
        <p:spPr>
          <a:xfrm>
            <a:off x="10525760" y="16906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D22C32D5-ED4A-4E0A-8A8B-848CE4BBC671}"/>
              </a:ext>
            </a:extLst>
          </p:cNvPr>
          <p:cNvCxnSpPr/>
          <p:nvPr userDrawn="1"/>
        </p:nvCxnSpPr>
        <p:spPr>
          <a:xfrm>
            <a:off x="11160760" y="16906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180FA886-E806-C792-6EEC-203D892531F6}"/>
              </a:ext>
            </a:extLst>
          </p:cNvPr>
          <p:cNvCxnSpPr/>
          <p:nvPr userDrawn="1"/>
        </p:nvCxnSpPr>
        <p:spPr>
          <a:xfrm>
            <a:off x="11755120" y="16906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7026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E1E1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98EF6A-6ECE-9A11-C888-894DD99C9E00}"/>
              </a:ext>
            </a:extLst>
          </p:cNvPr>
          <p:cNvSpPr>
            <a:spLocks noGrp="1"/>
          </p:cNvSpPr>
          <p:nvPr>
            <p:ph type="title"/>
          </p:nvPr>
        </p:nvSpPr>
        <p:spPr>
          <a:xfrm>
            <a:off x="831850" y="915987"/>
            <a:ext cx="10515600" cy="1352550"/>
          </a:xfrm>
        </p:spPr>
        <p:txBody>
          <a:bodyPr anchor="b"/>
          <a:lstStyle>
            <a:lvl1pPr>
              <a:defRPr sz="6000">
                <a:solidFill>
                  <a:srgbClr val="EA551F"/>
                </a:solidFill>
              </a:defRPr>
            </a:lvl1pPr>
          </a:lstStyle>
          <a:p>
            <a:endParaRPr lang="en-GB" dirty="0"/>
          </a:p>
        </p:txBody>
      </p:sp>
      <p:sp>
        <p:nvSpPr>
          <p:cNvPr id="3" name="Text Placeholder 2">
            <a:extLst>
              <a:ext uri="{FF2B5EF4-FFF2-40B4-BE49-F238E27FC236}">
                <a16:creationId xmlns="" xmlns:a16="http://schemas.microsoft.com/office/drawing/2014/main" id="{2B50832E-88C5-8FE7-AA40-F9E5E1D3A022}"/>
              </a:ext>
            </a:extLst>
          </p:cNvPr>
          <p:cNvSpPr>
            <a:spLocks noGrp="1"/>
          </p:cNvSpPr>
          <p:nvPr>
            <p:ph type="body" idx="1"/>
          </p:nvPr>
        </p:nvSpPr>
        <p:spPr>
          <a:xfrm>
            <a:off x="838200" y="2678907"/>
            <a:ext cx="10515600" cy="674548"/>
          </a:xfrm>
        </p:spPr>
        <p:txBody>
          <a:bodyPr>
            <a:normAutofit/>
          </a:bodyPr>
          <a:lstStyle>
            <a:lvl1pPr marL="0" indent="0">
              <a:buNone/>
              <a:defRPr sz="3200">
                <a:solidFill>
                  <a:srgbClr val="2E2E2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sp>
        <p:nvSpPr>
          <p:cNvPr id="4" name="Date Placeholder 3">
            <a:extLst>
              <a:ext uri="{FF2B5EF4-FFF2-40B4-BE49-F238E27FC236}">
                <a16:creationId xmlns="" xmlns:a16="http://schemas.microsoft.com/office/drawing/2014/main" id="{C943DADC-A66A-EED8-A0EF-1C6D1D4281B6}"/>
              </a:ext>
            </a:extLst>
          </p:cNvPr>
          <p:cNvSpPr>
            <a:spLocks noGrp="1"/>
          </p:cNvSpPr>
          <p:nvPr>
            <p:ph type="dt" sz="half" idx="10"/>
          </p:nvPr>
        </p:nvSpPr>
        <p:spPr/>
        <p:txBody>
          <a:bodyPr/>
          <a:lstStyle/>
          <a:p>
            <a:fld id="{26CD8FF4-B56B-44F9-B5D0-B51369DDB9A5}" type="datetimeFigureOut">
              <a:rPr lang="en-GB" smtClean="0"/>
              <a:t>22/03/2023</a:t>
            </a:fld>
            <a:endParaRPr lang="en-GB"/>
          </a:p>
        </p:txBody>
      </p:sp>
      <p:sp>
        <p:nvSpPr>
          <p:cNvPr id="5" name="Footer Placeholder 4">
            <a:extLst>
              <a:ext uri="{FF2B5EF4-FFF2-40B4-BE49-F238E27FC236}">
                <a16:creationId xmlns="" xmlns:a16="http://schemas.microsoft.com/office/drawing/2014/main" id="{D417B930-FCAC-5DDB-0D79-D89A905BC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B4ABD1FB-847F-80EC-981C-0B87CB925ACC}"/>
              </a:ext>
            </a:extLst>
          </p:cNvPr>
          <p:cNvSpPr>
            <a:spLocks noGrp="1"/>
          </p:cNvSpPr>
          <p:nvPr>
            <p:ph type="sldNum" sz="quarter" idx="12"/>
          </p:nvPr>
        </p:nvSpPr>
        <p:spPr/>
        <p:txBody>
          <a:bodyPr/>
          <a:lstStyle/>
          <a:p>
            <a:fld id="{78756913-A2F2-4441-A0FF-A55AEA64811E}" type="slidenum">
              <a:rPr lang="en-GB" smtClean="0"/>
              <a:t>‹#›</a:t>
            </a:fld>
            <a:endParaRPr lang="en-GB"/>
          </a:p>
        </p:txBody>
      </p:sp>
      <p:cxnSp>
        <p:nvCxnSpPr>
          <p:cNvPr id="7" name="Straight Connector 6">
            <a:extLst>
              <a:ext uri="{FF2B5EF4-FFF2-40B4-BE49-F238E27FC236}">
                <a16:creationId xmlns="" xmlns:a16="http://schemas.microsoft.com/office/drawing/2014/main" id="{BB91C5A5-75A5-A3B0-C1B3-FEE403BB900A}"/>
              </a:ext>
            </a:extLst>
          </p:cNvPr>
          <p:cNvCxnSpPr/>
          <p:nvPr userDrawn="1"/>
        </p:nvCxnSpPr>
        <p:spPr>
          <a:xfrm>
            <a:off x="0" y="3190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8E5052AA-EB77-1BD2-98CC-B06BAF387B59}"/>
              </a:ext>
            </a:extLst>
          </p:cNvPr>
          <p:cNvCxnSpPr/>
          <p:nvPr userDrawn="1"/>
        </p:nvCxnSpPr>
        <p:spPr>
          <a:xfrm>
            <a:off x="619760" y="3190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280B078A-29C9-42EB-10D6-9103F47A5801}"/>
              </a:ext>
            </a:extLst>
          </p:cNvPr>
          <p:cNvCxnSpPr/>
          <p:nvPr userDrawn="1"/>
        </p:nvCxnSpPr>
        <p:spPr>
          <a:xfrm>
            <a:off x="1290320" y="3190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AA763178-1EFF-443B-3454-EA01E5E8962D}"/>
              </a:ext>
            </a:extLst>
          </p:cNvPr>
          <p:cNvCxnSpPr/>
          <p:nvPr userDrawn="1"/>
        </p:nvCxnSpPr>
        <p:spPr>
          <a:xfrm>
            <a:off x="1950720" y="3190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00EA768F-83FB-E91F-CF73-84B62131B565}"/>
              </a:ext>
            </a:extLst>
          </p:cNvPr>
          <p:cNvCxnSpPr/>
          <p:nvPr userDrawn="1"/>
        </p:nvCxnSpPr>
        <p:spPr>
          <a:xfrm>
            <a:off x="2651760" y="31908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99BBDB09-EF4A-9EB9-6714-A981D83553B3}"/>
              </a:ext>
            </a:extLst>
          </p:cNvPr>
          <p:cNvCxnSpPr/>
          <p:nvPr userDrawn="1"/>
        </p:nvCxnSpPr>
        <p:spPr>
          <a:xfrm>
            <a:off x="7863840" y="6721475"/>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3997E03F-3C8A-0491-53BD-EBED07E69967}"/>
              </a:ext>
            </a:extLst>
          </p:cNvPr>
          <p:cNvCxnSpPr/>
          <p:nvPr userDrawn="1"/>
        </p:nvCxnSpPr>
        <p:spPr>
          <a:xfrm>
            <a:off x="8610600" y="673576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B4502FEC-B593-AE95-C098-6BAEBEBD49F3}"/>
              </a:ext>
            </a:extLst>
          </p:cNvPr>
          <p:cNvCxnSpPr/>
          <p:nvPr userDrawn="1"/>
        </p:nvCxnSpPr>
        <p:spPr>
          <a:xfrm>
            <a:off x="9316720" y="673576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F46B2F7B-15AA-0F43-3F40-36486D5BE823}"/>
              </a:ext>
            </a:extLst>
          </p:cNvPr>
          <p:cNvCxnSpPr/>
          <p:nvPr userDrawn="1"/>
        </p:nvCxnSpPr>
        <p:spPr>
          <a:xfrm>
            <a:off x="9987280" y="673576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0318696D-362D-47C2-310F-5F4EF6800357}"/>
              </a:ext>
            </a:extLst>
          </p:cNvPr>
          <p:cNvCxnSpPr/>
          <p:nvPr userDrawn="1"/>
        </p:nvCxnSpPr>
        <p:spPr>
          <a:xfrm>
            <a:off x="10586720" y="673576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E9BB84C3-03F1-3BE3-E14C-80C3D1E3F1B9}"/>
              </a:ext>
            </a:extLst>
          </p:cNvPr>
          <p:cNvCxnSpPr/>
          <p:nvPr userDrawn="1"/>
        </p:nvCxnSpPr>
        <p:spPr>
          <a:xfrm>
            <a:off x="11206480" y="673576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65C73D0F-0556-142E-6B2E-1A7CAB3E92F4}"/>
              </a:ext>
            </a:extLst>
          </p:cNvPr>
          <p:cNvCxnSpPr/>
          <p:nvPr userDrawn="1"/>
        </p:nvCxnSpPr>
        <p:spPr>
          <a:xfrm>
            <a:off x="11887200" y="673576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14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E1E1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099F70-407D-24EC-957E-2B9A97D18294}"/>
              </a:ext>
            </a:extLst>
          </p:cNvPr>
          <p:cNvSpPr>
            <a:spLocks noGrp="1"/>
          </p:cNvSpPr>
          <p:nvPr>
            <p:ph type="title"/>
          </p:nvPr>
        </p:nvSpPr>
        <p:spPr/>
        <p:txBody>
          <a:bodyPr/>
          <a:lstStyle>
            <a:lvl1pPr>
              <a:defRPr>
                <a:solidFill>
                  <a:srgbClr val="EA551F"/>
                </a:solidFill>
              </a:defRPr>
            </a:lvl1pPr>
          </a:lstStyle>
          <a:p>
            <a:r>
              <a:rPr lang="en-US" dirty="0"/>
              <a:t>Click to edit Master title style</a:t>
            </a:r>
            <a:endParaRPr lang="en-GB" dirty="0"/>
          </a:p>
        </p:txBody>
      </p:sp>
      <p:sp>
        <p:nvSpPr>
          <p:cNvPr id="5" name="Date Placeholder 4">
            <a:extLst>
              <a:ext uri="{FF2B5EF4-FFF2-40B4-BE49-F238E27FC236}">
                <a16:creationId xmlns="" xmlns:a16="http://schemas.microsoft.com/office/drawing/2014/main" id="{0699403B-3F5A-36F0-B5D6-11ABE39472CE}"/>
              </a:ext>
            </a:extLst>
          </p:cNvPr>
          <p:cNvSpPr>
            <a:spLocks noGrp="1"/>
          </p:cNvSpPr>
          <p:nvPr>
            <p:ph type="dt" sz="half" idx="10"/>
          </p:nvPr>
        </p:nvSpPr>
        <p:spPr/>
        <p:txBody>
          <a:bodyPr/>
          <a:lstStyle/>
          <a:p>
            <a:fld id="{26CD8FF4-B56B-44F9-B5D0-B51369DDB9A5}" type="datetimeFigureOut">
              <a:rPr lang="en-GB" smtClean="0"/>
              <a:t>22/03/2023</a:t>
            </a:fld>
            <a:endParaRPr lang="en-GB"/>
          </a:p>
        </p:txBody>
      </p:sp>
      <p:sp>
        <p:nvSpPr>
          <p:cNvPr id="6" name="Footer Placeholder 5">
            <a:extLst>
              <a:ext uri="{FF2B5EF4-FFF2-40B4-BE49-F238E27FC236}">
                <a16:creationId xmlns="" xmlns:a16="http://schemas.microsoft.com/office/drawing/2014/main" id="{AF7C386A-591A-DBA5-E9D0-599A1B21CD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F4AFD92E-4067-5D9F-7A1A-5E9A13F38ABC}"/>
              </a:ext>
            </a:extLst>
          </p:cNvPr>
          <p:cNvSpPr>
            <a:spLocks noGrp="1"/>
          </p:cNvSpPr>
          <p:nvPr>
            <p:ph type="sldNum" sz="quarter" idx="12"/>
          </p:nvPr>
        </p:nvSpPr>
        <p:spPr/>
        <p:txBody>
          <a:bodyPr/>
          <a:lstStyle/>
          <a:p>
            <a:fld id="{78756913-A2F2-4441-A0FF-A55AEA64811E}" type="slidenum">
              <a:rPr lang="en-GB" smtClean="0"/>
              <a:t>‹#›</a:t>
            </a:fld>
            <a:endParaRPr lang="en-GB"/>
          </a:p>
        </p:txBody>
      </p:sp>
      <p:sp>
        <p:nvSpPr>
          <p:cNvPr id="8" name="Content Placeholder 2">
            <a:extLst>
              <a:ext uri="{FF2B5EF4-FFF2-40B4-BE49-F238E27FC236}">
                <a16:creationId xmlns="" xmlns:a16="http://schemas.microsoft.com/office/drawing/2014/main" id="{1095E787-F5A0-67EF-E32A-3E9EE671F7F9}"/>
              </a:ext>
            </a:extLst>
          </p:cNvPr>
          <p:cNvSpPr>
            <a:spLocks noGrp="1"/>
          </p:cNvSpPr>
          <p:nvPr>
            <p:ph sz="half" idx="13"/>
          </p:nvPr>
        </p:nvSpPr>
        <p:spPr>
          <a:xfrm>
            <a:off x="812799" y="1825626"/>
            <a:ext cx="5181600" cy="4546600"/>
          </a:xfrm>
        </p:spPr>
        <p:txBody>
          <a:bodyPr/>
          <a:lstStyle>
            <a:lvl1pPr marL="0" indent="0">
              <a:lnSpc>
                <a:spcPct val="100000"/>
              </a:lnSpc>
              <a:spcAft>
                <a:spcPts val="0"/>
              </a:spcAft>
              <a:buFontTx/>
              <a:buNone/>
              <a:defRPr>
                <a:solidFill>
                  <a:srgbClr val="2E2E2E"/>
                </a:solidFill>
              </a:defRPr>
            </a:lvl1pPr>
            <a:lvl2pPr marL="457200" indent="0">
              <a:spcAft>
                <a:spcPts val="0"/>
              </a:spcAft>
              <a:buFontTx/>
              <a:buNone/>
              <a:defRPr>
                <a:solidFill>
                  <a:srgbClr val="2E2E2E"/>
                </a:solidFill>
              </a:defRPr>
            </a:lvl2pPr>
            <a:lvl3pPr marL="914400" indent="0">
              <a:spcAft>
                <a:spcPts val="0"/>
              </a:spcAft>
              <a:buFontTx/>
              <a:buNone/>
              <a:defRPr>
                <a:solidFill>
                  <a:srgbClr val="2E2E2E"/>
                </a:solidFill>
              </a:defRPr>
            </a:lvl3pPr>
            <a:lvl4pPr marL="1371600" indent="0">
              <a:spcAft>
                <a:spcPts val="0"/>
              </a:spcAft>
              <a:buFontTx/>
              <a:buNone/>
              <a:defRPr>
                <a:solidFill>
                  <a:srgbClr val="2E2E2E"/>
                </a:solidFill>
              </a:defRPr>
            </a:lvl4pPr>
            <a:lvl5pPr marL="1828800" indent="0">
              <a:spcBef>
                <a:spcPts val="1000"/>
              </a:spcBef>
              <a:spcAft>
                <a:spcPts val="0"/>
              </a:spcAft>
              <a:buFontTx/>
              <a:buNone/>
              <a:defRPr>
                <a:solidFill>
                  <a:srgbClr val="2E2E2E"/>
                </a:solidFill>
              </a:defRPr>
            </a:lvl5pPr>
          </a:lstStyle>
          <a:p>
            <a:pPr lvl="0"/>
            <a:endParaRPr lang="lt-LT" dirty="0"/>
          </a:p>
        </p:txBody>
      </p:sp>
      <p:sp>
        <p:nvSpPr>
          <p:cNvPr id="9" name="Content Placeholder 2">
            <a:extLst>
              <a:ext uri="{FF2B5EF4-FFF2-40B4-BE49-F238E27FC236}">
                <a16:creationId xmlns="" xmlns:a16="http://schemas.microsoft.com/office/drawing/2014/main" id="{49B7549F-740F-14F3-8E4C-4A29827CF104}"/>
              </a:ext>
            </a:extLst>
          </p:cNvPr>
          <p:cNvSpPr>
            <a:spLocks noGrp="1"/>
          </p:cNvSpPr>
          <p:nvPr>
            <p:ph sz="half" idx="14"/>
          </p:nvPr>
        </p:nvSpPr>
        <p:spPr>
          <a:xfrm>
            <a:off x="6308724" y="1825626"/>
            <a:ext cx="5181600" cy="4546600"/>
          </a:xfrm>
        </p:spPr>
        <p:txBody>
          <a:bodyPr/>
          <a:lstStyle>
            <a:lvl1pPr marL="0" indent="0">
              <a:lnSpc>
                <a:spcPct val="100000"/>
              </a:lnSpc>
              <a:spcAft>
                <a:spcPts val="0"/>
              </a:spcAft>
              <a:buFontTx/>
              <a:buNone/>
              <a:defRPr>
                <a:solidFill>
                  <a:srgbClr val="2E2E2E"/>
                </a:solidFill>
              </a:defRPr>
            </a:lvl1pPr>
            <a:lvl2pPr marL="457200" indent="0">
              <a:spcAft>
                <a:spcPts val="0"/>
              </a:spcAft>
              <a:buFontTx/>
              <a:buNone/>
              <a:defRPr>
                <a:solidFill>
                  <a:srgbClr val="2E2E2E"/>
                </a:solidFill>
              </a:defRPr>
            </a:lvl2pPr>
            <a:lvl3pPr marL="914400" indent="0">
              <a:spcAft>
                <a:spcPts val="0"/>
              </a:spcAft>
              <a:buFontTx/>
              <a:buNone/>
              <a:defRPr>
                <a:solidFill>
                  <a:srgbClr val="2E2E2E"/>
                </a:solidFill>
              </a:defRPr>
            </a:lvl3pPr>
            <a:lvl4pPr marL="1371600" indent="0">
              <a:spcAft>
                <a:spcPts val="0"/>
              </a:spcAft>
              <a:buFontTx/>
              <a:buNone/>
              <a:defRPr>
                <a:solidFill>
                  <a:srgbClr val="2E2E2E"/>
                </a:solidFill>
              </a:defRPr>
            </a:lvl4pPr>
            <a:lvl5pPr marL="1828800" indent="0">
              <a:spcBef>
                <a:spcPts val="1000"/>
              </a:spcBef>
              <a:spcAft>
                <a:spcPts val="0"/>
              </a:spcAft>
              <a:buFontTx/>
              <a:buNone/>
              <a:defRPr>
                <a:solidFill>
                  <a:srgbClr val="2E2E2E"/>
                </a:solidFill>
              </a:defRPr>
            </a:lvl5pPr>
          </a:lstStyle>
          <a:p>
            <a:pPr lvl="0"/>
            <a:r>
              <a:rPr lang="en-US" dirty="0"/>
              <a:t>Click to edit Master text styles</a:t>
            </a:r>
            <a:endParaRPr lang="lt-LT" dirty="0"/>
          </a:p>
          <a:p>
            <a:pPr lvl="0"/>
            <a:endParaRPr lang="en-US" dirty="0"/>
          </a:p>
        </p:txBody>
      </p:sp>
    </p:spTree>
    <p:extLst>
      <p:ext uri="{BB962C8B-B14F-4D97-AF65-F5344CB8AC3E}">
        <p14:creationId xmlns:p14="http://schemas.microsoft.com/office/powerpoint/2010/main" val="267027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E1E1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38474F-D688-9FFD-A3D2-B07109099B3B}"/>
              </a:ext>
            </a:extLst>
          </p:cNvPr>
          <p:cNvSpPr>
            <a:spLocks noGrp="1"/>
          </p:cNvSpPr>
          <p:nvPr>
            <p:ph type="title"/>
          </p:nvPr>
        </p:nvSpPr>
        <p:spPr>
          <a:xfrm>
            <a:off x="839788" y="346075"/>
            <a:ext cx="10515600" cy="1325563"/>
          </a:xfrm>
        </p:spPr>
        <p:txBody>
          <a:bodyPr/>
          <a:lstStyle>
            <a:lvl1pPr>
              <a:defRPr b="1">
                <a:solidFill>
                  <a:srgbClr val="EA551F"/>
                </a:solidFill>
              </a:defRPr>
            </a:lvl1pPr>
          </a:lstStyle>
          <a:p>
            <a:r>
              <a:rPr lang="en-US" dirty="0"/>
              <a:t>Click to edit Master title style</a:t>
            </a:r>
            <a:endParaRPr lang="en-GB" dirty="0"/>
          </a:p>
        </p:txBody>
      </p:sp>
      <p:sp>
        <p:nvSpPr>
          <p:cNvPr id="3" name="Text Placeholder 2">
            <a:extLst>
              <a:ext uri="{FF2B5EF4-FFF2-40B4-BE49-F238E27FC236}">
                <a16:creationId xmlns="" xmlns:a16="http://schemas.microsoft.com/office/drawing/2014/main" id="{B7430811-0B11-BDDE-9EAD-67FBCCFBF7D0}"/>
              </a:ext>
            </a:extLst>
          </p:cNvPr>
          <p:cNvSpPr>
            <a:spLocks noGrp="1"/>
          </p:cNvSpPr>
          <p:nvPr>
            <p:ph type="body" idx="1"/>
          </p:nvPr>
        </p:nvSpPr>
        <p:spPr>
          <a:xfrm>
            <a:off x="836612" y="1956594"/>
            <a:ext cx="5157787" cy="823912"/>
          </a:xfrm>
        </p:spPr>
        <p:txBody>
          <a:bodyPr anchor="b">
            <a:noAutofit/>
          </a:bodyPr>
          <a:lstStyle>
            <a:lvl1pPr marL="0" indent="0">
              <a:buNone/>
              <a:defRPr sz="3200" b="1">
                <a:solidFill>
                  <a:srgbClr val="2E2E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 xmlns:a16="http://schemas.microsoft.com/office/drawing/2014/main" id="{2ED11A41-ACF7-A938-8377-5FF3F8B03C2D}"/>
              </a:ext>
            </a:extLst>
          </p:cNvPr>
          <p:cNvSpPr>
            <a:spLocks noGrp="1"/>
          </p:cNvSpPr>
          <p:nvPr>
            <p:ph type="body" sz="quarter" idx="3"/>
          </p:nvPr>
        </p:nvSpPr>
        <p:spPr>
          <a:xfrm>
            <a:off x="6286500" y="1954210"/>
            <a:ext cx="5183188"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2">
            <a:extLst>
              <a:ext uri="{FF2B5EF4-FFF2-40B4-BE49-F238E27FC236}">
                <a16:creationId xmlns="" xmlns:a16="http://schemas.microsoft.com/office/drawing/2014/main" id="{B55D83A2-1241-5913-6523-A7616DD03932}"/>
              </a:ext>
            </a:extLst>
          </p:cNvPr>
          <p:cNvSpPr>
            <a:spLocks noGrp="1"/>
          </p:cNvSpPr>
          <p:nvPr>
            <p:ph sz="half" idx="10"/>
          </p:nvPr>
        </p:nvSpPr>
        <p:spPr>
          <a:xfrm>
            <a:off x="812799" y="3006724"/>
            <a:ext cx="5181600" cy="3365501"/>
          </a:xfrm>
        </p:spPr>
        <p:txBody>
          <a:bodyPr/>
          <a:lstStyle>
            <a:lvl1pPr marL="0" indent="0">
              <a:lnSpc>
                <a:spcPct val="100000"/>
              </a:lnSpc>
              <a:spcAft>
                <a:spcPts val="0"/>
              </a:spcAft>
              <a:buFontTx/>
              <a:buNone/>
              <a:defRPr>
                <a:solidFill>
                  <a:srgbClr val="2E2E2E"/>
                </a:solidFill>
              </a:defRPr>
            </a:lvl1pPr>
            <a:lvl2pPr marL="457200" indent="0">
              <a:spcAft>
                <a:spcPts val="0"/>
              </a:spcAft>
              <a:buFontTx/>
              <a:buNone/>
              <a:defRPr>
                <a:solidFill>
                  <a:srgbClr val="2E2E2E"/>
                </a:solidFill>
              </a:defRPr>
            </a:lvl2pPr>
            <a:lvl3pPr marL="914400" indent="0">
              <a:spcAft>
                <a:spcPts val="0"/>
              </a:spcAft>
              <a:buFontTx/>
              <a:buNone/>
              <a:defRPr>
                <a:solidFill>
                  <a:srgbClr val="2E2E2E"/>
                </a:solidFill>
              </a:defRPr>
            </a:lvl3pPr>
            <a:lvl4pPr marL="1371600" indent="0">
              <a:spcAft>
                <a:spcPts val="0"/>
              </a:spcAft>
              <a:buFontTx/>
              <a:buNone/>
              <a:defRPr>
                <a:solidFill>
                  <a:srgbClr val="2E2E2E"/>
                </a:solidFill>
              </a:defRPr>
            </a:lvl4pPr>
            <a:lvl5pPr marL="1828800" indent="0">
              <a:spcBef>
                <a:spcPts val="1000"/>
              </a:spcBef>
              <a:spcAft>
                <a:spcPts val="0"/>
              </a:spcAft>
              <a:buFontTx/>
              <a:buNone/>
              <a:defRPr>
                <a:solidFill>
                  <a:srgbClr val="2E2E2E"/>
                </a:solidFill>
              </a:defRPr>
            </a:lvl5pPr>
          </a:lstStyle>
          <a:p>
            <a:pPr lvl="0"/>
            <a:r>
              <a:rPr lang="en-US" dirty="0"/>
              <a:t>Click to edit Master text styles</a:t>
            </a:r>
            <a:endParaRPr lang="lt-LT" dirty="0"/>
          </a:p>
          <a:p>
            <a:pPr lvl="0"/>
            <a:endParaRPr lang="en-US" dirty="0"/>
          </a:p>
        </p:txBody>
      </p:sp>
      <p:sp>
        <p:nvSpPr>
          <p:cNvPr id="8" name="Content Placeholder 2">
            <a:extLst>
              <a:ext uri="{FF2B5EF4-FFF2-40B4-BE49-F238E27FC236}">
                <a16:creationId xmlns="" xmlns:a16="http://schemas.microsoft.com/office/drawing/2014/main" id="{CAB9D93D-603B-0E18-E541-6391D18720A1}"/>
              </a:ext>
            </a:extLst>
          </p:cNvPr>
          <p:cNvSpPr>
            <a:spLocks noGrp="1"/>
          </p:cNvSpPr>
          <p:nvPr>
            <p:ph sz="half" idx="11"/>
          </p:nvPr>
        </p:nvSpPr>
        <p:spPr>
          <a:xfrm>
            <a:off x="6286500" y="3006724"/>
            <a:ext cx="5181600" cy="3365501"/>
          </a:xfrm>
        </p:spPr>
        <p:txBody>
          <a:bodyPr/>
          <a:lstStyle>
            <a:lvl1pPr marL="0" indent="0">
              <a:lnSpc>
                <a:spcPct val="100000"/>
              </a:lnSpc>
              <a:spcAft>
                <a:spcPts val="0"/>
              </a:spcAft>
              <a:buFontTx/>
              <a:buNone/>
              <a:defRPr>
                <a:solidFill>
                  <a:srgbClr val="2E2E2E"/>
                </a:solidFill>
              </a:defRPr>
            </a:lvl1pPr>
            <a:lvl2pPr marL="457200" indent="0">
              <a:spcAft>
                <a:spcPts val="0"/>
              </a:spcAft>
              <a:buFontTx/>
              <a:buNone/>
              <a:defRPr>
                <a:solidFill>
                  <a:srgbClr val="2E2E2E"/>
                </a:solidFill>
              </a:defRPr>
            </a:lvl2pPr>
            <a:lvl3pPr marL="914400" indent="0">
              <a:spcAft>
                <a:spcPts val="0"/>
              </a:spcAft>
              <a:buFontTx/>
              <a:buNone/>
              <a:defRPr>
                <a:solidFill>
                  <a:srgbClr val="2E2E2E"/>
                </a:solidFill>
              </a:defRPr>
            </a:lvl3pPr>
            <a:lvl4pPr marL="1371600" indent="0">
              <a:spcAft>
                <a:spcPts val="0"/>
              </a:spcAft>
              <a:buFontTx/>
              <a:buNone/>
              <a:defRPr>
                <a:solidFill>
                  <a:srgbClr val="2E2E2E"/>
                </a:solidFill>
              </a:defRPr>
            </a:lvl4pPr>
            <a:lvl5pPr marL="1828800" indent="0">
              <a:spcAft>
                <a:spcPts val="0"/>
              </a:spcAft>
              <a:buFontTx/>
              <a:buNone/>
              <a:defRPr>
                <a:solidFill>
                  <a:srgbClr val="2E2E2E"/>
                </a:solidFill>
              </a:defRPr>
            </a:lvl5pPr>
          </a:lstStyle>
          <a:p>
            <a:pPr lvl="0"/>
            <a:r>
              <a:rPr lang="en-US" dirty="0"/>
              <a:t>Click to edit Master text styles</a:t>
            </a:r>
          </a:p>
        </p:txBody>
      </p:sp>
    </p:spTree>
    <p:extLst>
      <p:ext uri="{BB962C8B-B14F-4D97-AF65-F5344CB8AC3E}">
        <p14:creationId xmlns:p14="http://schemas.microsoft.com/office/powerpoint/2010/main" val="4047433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E1E1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089221-EDD0-62BA-D852-B7CC17927FF1}"/>
              </a:ext>
            </a:extLst>
          </p:cNvPr>
          <p:cNvSpPr>
            <a:spLocks noGrp="1"/>
          </p:cNvSpPr>
          <p:nvPr>
            <p:ph type="title" hasCustomPrompt="1"/>
          </p:nvPr>
        </p:nvSpPr>
        <p:spPr>
          <a:xfrm>
            <a:off x="2656840" y="2161453"/>
            <a:ext cx="6878320" cy="1325563"/>
          </a:xfrm>
          <a:ln w="69850">
            <a:solidFill>
              <a:srgbClr val="666666"/>
            </a:solidFill>
            <a:prstDash val="dash"/>
          </a:ln>
        </p:spPr>
        <p:txBody>
          <a:bodyPr/>
          <a:lstStyle>
            <a:lvl1pPr algn="ctr">
              <a:defRPr>
                <a:solidFill>
                  <a:srgbClr val="EA551F"/>
                </a:solidFill>
              </a:defRPr>
            </a:lvl1pPr>
          </a:lstStyle>
          <a:p>
            <a:r>
              <a:rPr lang="lt-LT" dirty="0"/>
              <a:t>Įvadas/</a:t>
            </a:r>
            <a:r>
              <a:rPr lang="lt-LT" dirty="0" err="1"/>
              <a:t>apibedrinimas</a:t>
            </a:r>
            <a:endParaRPr lang="en-GB" dirty="0"/>
          </a:p>
        </p:txBody>
      </p:sp>
      <p:sp>
        <p:nvSpPr>
          <p:cNvPr id="3" name="Date Placeholder 2">
            <a:extLst>
              <a:ext uri="{FF2B5EF4-FFF2-40B4-BE49-F238E27FC236}">
                <a16:creationId xmlns="" xmlns:a16="http://schemas.microsoft.com/office/drawing/2014/main" id="{5EBF65D5-33A4-D8DF-7C62-3960CC155F8B}"/>
              </a:ext>
            </a:extLst>
          </p:cNvPr>
          <p:cNvSpPr>
            <a:spLocks noGrp="1"/>
          </p:cNvSpPr>
          <p:nvPr>
            <p:ph type="dt" sz="half" idx="10"/>
          </p:nvPr>
        </p:nvSpPr>
        <p:spPr/>
        <p:txBody>
          <a:bodyPr/>
          <a:lstStyle/>
          <a:p>
            <a:fld id="{26CD8FF4-B56B-44F9-B5D0-B51369DDB9A5}" type="datetimeFigureOut">
              <a:rPr lang="en-GB" smtClean="0"/>
              <a:t>22/03/2023</a:t>
            </a:fld>
            <a:endParaRPr lang="en-GB"/>
          </a:p>
        </p:txBody>
      </p:sp>
      <p:sp>
        <p:nvSpPr>
          <p:cNvPr id="4" name="Footer Placeholder 3">
            <a:extLst>
              <a:ext uri="{FF2B5EF4-FFF2-40B4-BE49-F238E27FC236}">
                <a16:creationId xmlns="" xmlns:a16="http://schemas.microsoft.com/office/drawing/2014/main" id="{4484F3FA-2E45-51CB-75C4-17E6A6774C5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6E06C453-B84B-3BD6-F476-0EDCD2879F11}"/>
              </a:ext>
            </a:extLst>
          </p:cNvPr>
          <p:cNvSpPr>
            <a:spLocks noGrp="1"/>
          </p:cNvSpPr>
          <p:nvPr>
            <p:ph type="sldNum" sz="quarter" idx="12"/>
          </p:nvPr>
        </p:nvSpPr>
        <p:spPr/>
        <p:txBody>
          <a:bodyPr/>
          <a:lstStyle/>
          <a:p>
            <a:fld id="{78756913-A2F2-4441-A0FF-A55AEA64811E}" type="slidenum">
              <a:rPr lang="en-GB" smtClean="0"/>
              <a:t>‹#›</a:t>
            </a:fld>
            <a:endParaRPr lang="en-GB"/>
          </a:p>
        </p:txBody>
      </p:sp>
      <p:cxnSp>
        <p:nvCxnSpPr>
          <p:cNvPr id="6" name="Straight Connector 5">
            <a:extLst>
              <a:ext uri="{FF2B5EF4-FFF2-40B4-BE49-F238E27FC236}">
                <a16:creationId xmlns="" xmlns:a16="http://schemas.microsoft.com/office/drawing/2014/main" id="{69C96AD9-4569-D166-6F9A-BE1BFEAFBFA8}"/>
              </a:ext>
            </a:extLst>
          </p:cNvPr>
          <p:cNvCxnSpPr/>
          <p:nvPr userDrawn="1"/>
        </p:nvCxnSpPr>
        <p:spPr>
          <a:xfrm>
            <a:off x="8610600" y="6727190"/>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33E2A147-3050-D4C7-C09D-CCE5F909C3C5}"/>
              </a:ext>
            </a:extLst>
          </p:cNvPr>
          <p:cNvCxnSpPr/>
          <p:nvPr userDrawn="1"/>
        </p:nvCxnSpPr>
        <p:spPr>
          <a:xfrm>
            <a:off x="218440" y="6721475"/>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F2DB2F50-2AEA-5B95-ACB3-2CF799286406}"/>
              </a:ext>
            </a:extLst>
          </p:cNvPr>
          <p:cNvCxnSpPr/>
          <p:nvPr userDrawn="1"/>
        </p:nvCxnSpPr>
        <p:spPr>
          <a:xfrm>
            <a:off x="1239520" y="6721475"/>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2102B708-B79B-C6E7-8D34-75D2E2AA81EC}"/>
              </a:ext>
            </a:extLst>
          </p:cNvPr>
          <p:cNvCxnSpPr/>
          <p:nvPr userDrawn="1"/>
        </p:nvCxnSpPr>
        <p:spPr>
          <a:xfrm>
            <a:off x="2641600" y="6721475"/>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4FAF131D-A721-FD94-1AEE-6A19C0E9CDD4}"/>
              </a:ext>
            </a:extLst>
          </p:cNvPr>
          <p:cNvCxnSpPr/>
          <p:nvPr userDrawn="1"/>
        </p:nvCxnSpPr>
        <p:spPr>
          <a:xfrm>
            <a:off x="4257040" y="6721475"/>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EC602994-102B-4B47-2649-60E5383537FD}"/>
              </a:ext>
            </a:extLst>
          </p:cNvPr>
          <p:cNvCxnSpPr/>
          <p:nvPr userDrawn="1"/>
        </p:nvCxnSpPr>
        <p:spPr>
          <a:xfrm>
            <a:off x="6096000" y="6721475"/>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2EE52DE9-609A-5CF4-3DE3-D5133E997364}"/>
              </a:ext>
            </a:extLst>
          </p:cNvPr>
          <p:cNvCxnSpPr/>
          <p:nvPr userDrawn="1"/>
        </p:nvCxnSpPr>
        <p:spPr>
          <a:xfrm>
            <a:off x="11135360" y="673576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99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E1E1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F31E78-2164-63B6-20FD-83AFAFAF63DF}"/>
              </a:ext>
            </a:extLst>
          </p:cNvPr>
          <p:cNvSpPr>
            <a:spLocks noGrp="1"/>
          </p:cNvSpPr>
          <p:nvPr>
            <p:ph type="title"/>
          </p:nvPr>
        </p:nvSpPr>
        <p:spPr/>
        <p:txBody>
          <a:bodyPr>
            <a:normAutofit/>
          </a:bodyPr>
          <a:lstStyle>
            <a:lvl1pPr>
              <a:defRPr sz="4500"/>
            </a:lvl1pPr>
          </a:lstStyle>
          <a:p>
            <a:r>
              <a:rPr lang="en-US" dirty="0"/>
              <a:t>Click to edit Master title style</a:t>
            </a:r>
            <a:endParaRPr lang="en-GB" dirty="0"/>
          </a:p>
        </p:txBody>
      </p:sp>
      <p:sp>
        <p:nvSpPr>
          <p:cNvPr id="3" name="Vertical Text Placeholder 2">
            <a:extLst>
              <a:ext uri="{FF2B5EF4-FFF2-40B4-BE49-F238E27FC236}">
                <a16:creationId xmlns="" xmlns:a16="http://schemas.microsoft.com/office/drawing/2014/main" id="{00F668AD-71EB-6E03-25F7-BE8FFE72E067}"/>
              </a:ext>
            </a:extLst>
          </p:cNvPr>
          <p:cNvSpPr>
            <a:spLocks noGrp="1"/>
          </p:cNvSpPr>
          <p:nvPr>
            <p:ph type="body" orient="vert" idx="1"/>
          </p:nvPr>
        </p:nvSpPr>
        <p:spPr>
          <a:xfrm rot="16200000">
            <a:off x="3903265" y="-1249761"/>
            <a:ext cx="4385469" cy="10515601"/>
          </a:xfrm>
        </p:spPr>
        <p:txBody>
          <a:bodyPr vert="eaVert">
            <a:normAutofit/>
          </a:bodyPr>
          <a:lstStyle>
            <a:lvl1pPr>
              <a:spcAft>
                <a:spcPts val="0"/>
              </a:spcAft>
              <a:defRPr sz="2400">
                <a:solidFill>
                  <a:srgbClr val="2E2E2E"/>
                </a:solidFill>
              </a:defRPr>
            </a:lvl1pPr>
            <a:lvl2pPr>
              <a:spcAft>
                <a:spcPts val="0"/>
              </a:spcAft>
              <a:defRPr sz="2400">
                <a:solidFill>
                  <a:srgbClr val="2E2E2E"/>
                </a:solidFill>
              </a:defRPr>
            </a:lvl2pPr>
            <a:lvl3pPr>
              <a:spcAft>
                <a:spcPts val="0"/>
              </a:spcAft>
              <a:defRPr sz="2400">
                <a:solidFill>
                  <a:srgbClr val="2E2E2E"/>
                </a:solidFill>
              </a:defRPr>
            </a:lvl3pPr>
            <a:lvl4pPr>
              <a:spcAft>
                <a:spcPts val="0"/>
              </a:spcAft>
              <a:defRPr sz="2400">
                <a:solidFill>
                  <a:srgbClr val="2E2E2E"/>
                </a:solidFill>
              </a:defRPr>
            </a:lvl4pPr>
            <a:lvl5pPr>
              <a:spcAft>
                <a:spcPts val="0"/>
              </a:spcAft>
              <a:defRPr sz="2400">
                <a:solidFill>
                  <a:srgbClr val="2E2E2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 xmlns:a16="http://schemas.microsoft.com/office/drawing/2014/main" id="{1E75FCD9-84B9-4570-3925-6D119865087E}"/>
              </a:ext>
            </a:extLst>
          </p:cNvPr>
          <p:cNvSpPr>
            <a:spLocks noGrp="1"/>
          </p:cNvSpPr>
          <p:nvPr>
            <p:ph type="dt" sz="half" idx="10"/>
          </p:nvPr>
        </p:nvSpPr>
        <p:spPr/>
        <p:txBody>
          <a:bodyPr/>
          <a:lstStyle/>
          <a:p>
            <a:fld id="{26CD8FF4-B56B-44F9-B5D0-B51369DDB9A5}" type="datetimeFigureOut">
              <a:rPr lang="en-GB" smtClean="0"/>
              <a:t>22/03/2023</a:t>
            </a:fld>
            <a:endParaRPr lang="en-GB"/>
          </a:p>
        </p:txBody>
      </p:sp>
      <p:sp>
        <p:nvSpPr>
          <p:cNvPr id="5" name="Footer Placeholder 4">
            <a:extLst>
              <a:ext uri="{FF2B5EF4-FFF2-40B4-BE49-F238E27FC236}">
                <a16:creationId xmlns="" xmlns:a16="http://schemas.microsoft.com/office/drawing/2014/main" id="{6F73FDFC-063C-BEC9-1F1A-23FE05161C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1C766B0A-330B-63DD-00BA-75B238154793}"/>
              </a:ext>
            </a:extLst>
          </p:cNvPr>
          <p:cNvSpPr>
            <a:spLocks noGrp="1"/>
          </p:cNvSpPr>
          <p:nvPr>
            <p:ph type="sldNum" sz="quarter" idx="12"/>
          </p:nvPr>
        </p:nvSpPr>
        <p:spPr/>
        <p:txBody>
          <a:bodyPr/>
          <a:lstStyle/>
          <a:p>
            <a:fld id="{78756913-A2F2-4441-A0FF-A55AEA64811E}" type="slidenum">
              <a:rPr lang="en-GB" smtClean="0"/>
              <a:t>‹#›</a:t>
            </a:fld>
            <a:endParaRPr lang="en-GB"/>
          </a:p>
        </p:txBody>
      </p:sp>
    </p:spTree>
    <p:extLst>
      <p:ext uri="{BB962C8B-B14F-4D97-AF65-F5344CB8AC3E}">
        <p14:creationId xmlns:p14="http://schemas.microsoft.com/office/powerpoint/2010/main" val="2524321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E1E1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91C0C6F-2D23-FA63-ADF7-5A279955845D}"/>
              </a:ext>
            </a:extLst>
          </p:cNvPr>
          <p:cNvSpPr>
            <a:spLocks noGrp="1"/>
          </p:cNvSpPr>
          <p:nvPr>
            <p:ph type="dt" sz="half" idx="10"/>
          </p:nvPr>
        </p:nvSpPr>
        <p:spPr/>
        <p:txBody>
          <a:bodyPr/>
          <a:lstStyle/>
          <a:p>
            <a:fld id="{26CD8FF4-B56B-44F9-B5D0-B51369DDB9A5}" type="datetimeFigureOut">
              <a:rPr lang="en-GB" smtClean="0"/>
              <a:t>22/03/2023</a:t>
            </a:fld>
            <a:endParaRPr lang="en-GB"/>
          </a:p>
        </p:txBody>
      </p:sp>
      <p:sp>
        <p:nvSpPr>
          <p:cNvPr id="3" name="Footer Placeholder 2">
            <a:extLst>
              <a:ext uri="{FF2B5EF4-FFF2-40B4-BE49-F238E27FC236}">
                <a16:creationId xmlns="" xmlns:a16="http://schemas.microsoft.com/office/drawing/2014/main" id="{063BBD80-8A80-D47B-69E4-962E0182C26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F11FC63F-0678-1A0E-9B82-0F061D9BFE06}"/>
              </a:ext>
            </a:extLst>
          </p:cNvPr>
          <p:cNvSpPr>
            <a:spLocks noGrp="1"/>
          </p:cNvSpPr>
          <p:nvPr>
            <p:ph type="sldNum" sz="quarter" idx="12"/>
          </p:nvPr>
        </p:nvSpPr>
        <p:spPr/>
        <p:txBody>
          <a:bodyPr/>
          <a:lstStyle/>
          <a:p>
            <a:fld id="{78756913-A2F2-4441-A0FF-A55AEA64811E}" type="slidenum">
              <a:rPr lang="en-GB" smtClean="0"/>
              <a:t>‹#›</a:t>
            </a:fld>
            <a:endParaRPr lang="en-GB"/>
          </a:p>
        </p:txBody>
      </p:sp>
      <p:cxnSp>
        <p:nvCxnSpPr>
          <p:cNvPr id="5" name="Straight Connector 4">
            <a:extLst>
              <a:ext uri="{FF2B5EF4-FFF2-40B4-BE49-F238E27FC236}">
                <a16:creationId xmlns="" xmlns:a16="http://schemas.microsoft.com/office/drawing/2014/main" id="{2FEF0FA4-7A49-561C-AE9C-ACCDDD818090}"/>
              </a:ext>
            </a:extLst>
          </p:cNvPr>
          <p:cNvCxnSpPr/>
          <p:nvPr userDrawn="1"/>
        </p:nvCxnSpPr>
        <p:spPr>
          <a:xfrm>
            <a:off x="0" y="583248"/>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4E8BC78A-DC07-4FCC-413A-FA7E97DEA0D2}"/>
              </a:ext>
            </a:extLst>
          </p:cNvPr>
          <p:cNvCxnSpPr/>
          <p:nvPr userDrawn="1"/>
        </p:nvCxnSpPr>
        <p:spPr>
          <a:xfrm>
            <a:off x="838200" y="587376"/>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D812C8FA-895B-083C-FA66-2109709AD434}"/>
              </a:ext>
            </a:extLst>
          </p:cNvPr>
          <p:cNvCxnSpPr/>
          <p:nvPr userDrawn="1"/>
        </p:nvCxnSpPr>
        <p:spPr>
          <a:xfrm>
            <a:off x="7716520" y="673957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CBE24E28-9FF6-493B-BAC7-ED966BF3E5D1}"/>
              </a:ext>
            </a:extLst>
          </p:cNvPr>
          <p:cNvCxnSpPr/>
          <p:nvPr userDrawn="1"/>
        </p:nvCxnSpPr>
        <p:spPr>
          <a:xfrm>
            <a:off x="8610600" y="673957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523F2024-251F-855D-2807-5417B63FEE0C}"/>
              </a:ext>
            </a:extLst>
          </p:cNvPr>
          <p:cNvCxnSpPr/>
          <p:nvPr userDrawn="1"/>
        </p:nvCxnSpPr>
        <p:spPr>
          <a:xfrm>
            <a:off x="9580880" y="673957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61BC8B6F-1217-230B-8E70-C30B8563CE2A}"/>
              </a:ext>
            </a:extLst>
          </p:cNvPr>
          <p:cNvCxnSpPr/>
          <p:nvPr userDrawn="1"/>
        </p:nvCxnSpPr>
        <p:spPr>
          <a:xfrm>
            <a:off x="10457180" y="673957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6CE7B339-A1BC-4C0A-AC35-555AFA82DE7F}"/>
              </a:ext>
            </a:extLst>
          </p:cNvPr>
          <p:cNvCxnSpPr/>
          <p:nvPr userDrawn="1"/>
        </p:nvCxnSpPr>
        <p:spPr>
          <a:xfrm>
            <a:off x="11353800" y="6754813"/>
            <a:ext cx="436880" cy="0"/>
          </a:xfrm>
          <a:prstGeom prst="line">
            <a:avLst/>
          </a:prstGeom>
          <a:ln w="38100">
            <a:solidFill>
              <a:srgbClr val="6666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596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E1E1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47CCAA-64FC-4098-D4EB-34EF844A79C9}"/>
              </a:ext>
            </a:extLst>
          </p:cNvPr>
          <p:cNvSpPr>
            <a:spLocks noGrp="1"/>
          </p:cNvSpPr>
          <p:nvPr>
            <p:ph type="title"/>
          </p:nvPr>
        </p:nvSpPr>
        <p:spPr>
          <a:xfrm>
            <a:off x="839788" y="457200"/>
            <a:ext cx="3932237" cy="1181100"/>
          </a:xfrm>
        </p:spPr>
        <p:txBody>
          <a:bodyPr anchor="b">
            <a:noAutofit/>
          </a:bodyPr>
          <a:lstStyle>
            <a:lvl1pPr>
              <a:defRPr sz="3200">
                <a:solidFill>
                  <a:srgbClr val="EA551F"/>
                </a:solidFill>
              </a:defRPr>
            </a:lvl1pPr>
          </a:lstStyle>
          <a:p>
            <a:r>
              <a:rPr lang="en-US" dirty="0"/>
              <a:t>Click to edit Master title style</a:t>
            </a:r>
            <a:endParaRPr lang="en-GB" dirty="0"/>
          </a:p>
        </p:txBody>
      </p:sp>
      <p:sp>
        <p:nvSpPr>
          <p:cNvPr id="3" name="Content Placeholder 2">
            <a:extLst>
              <a:ext uri="{FF2B5EF4-FFF2-40B4-BE49-F238E27FC236}">
                <a16:creationId xmlns="" xmlns:a16="http://schemas.microsoft.com/office/drawing/2014/main" id="{7A60E67B-5068-0097-7598-9E1B24050DEF}"/>
              </a:ext>
            </a:extLst>
          </p:cNvPr>
          <p:cNvSpPr>
            <a:spLocks noGrp="1"/>
          </p:cNvSpPr>
          <p:nvPr>
            <p:ph idx="1"/>
          </p:nvPr>
        </p:nvSpPr>
        <p:spPr>
          <a:xfrm>
            <a:off x="5183188" y="457201"/>
            <a:ext cx="6172200" cy="5403850"/>
          </a:xfrm>
        </p:spPr>
        <p:txBody>
          <a:bodyPr>
            <a:normAutofit/>
          </a:bodyPr>
          <a:lstStyle>
            <a:lvl1pPr>
              <a:spcAft>
                <a:spcPts val="0"/>
              </a:spcAft>
              <a:defRPr sz="2400">
                <a:solidFill>
                  <a:srgbClr val="2E2E2E"/>
                </a:solidFill>
              </a:defRPr>
            </a:lvl1pPr>
            <a:lvl2pPr>
              <a:spcAft>
                <a:spcPts val="0"/>
              </a:spcAft>
              <a:defRPr sz="2400">
                <a:solidFill>
                  <a:srgbClr val="2E2E2E"/>
                </a:solidFill>
              </a:defRPr>
            </a:lvl2pPr>
            <a:lvl3pPr>
              <a:spcAft>
                <a:spcPts val="0"/>
              </a:spcAft>
              <a:defRPr sz="2400">
                <a:solidFill>
                  <a:srgbClr val="2E2E2E"/>
                </a:solidFill>
              </a:defRPr>
            </a:lvl3pPr>
            <a:lvl4pPr>
              <a:spcAft>
                <a:spcPts val="0"/>
              </a:spcAft>
              <a:defRPr sz="2400">
                <a:solidFill>
                  <a:srgbClr val="2E2E2E"/>
                </a:solidFill>
              </a:defRPr>
            </a:lvl4pPr>
            <a:lvl5pPr>
              <a:spcAft>
                <a:spcPts val="0"/>
              </a:spcAft>
              <a:defRPr sz="2400">
                <a:solidFill>
                  <a:srgbClr val="2E2E2E"/>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 xmlns:a16="http://schemas.microsoft.com/office/drawing/2014/main" id="{912A3B83-EB0E-83E5-4DD7-C6A881F535D2}"/>
              </a:ext>
            </a:extLst>
          </p:cNvPr>
          <p:cNvSpPr>
            <a:spLocks noGrp="1"/>
          </p:cNvSpPr>
          <p:nvPr>
            <p:ph type="body" sz="half" idx="2"/>
          </p:nvPr>
        </p:nvSpPr>
        <p:spPr>
          <a:xfrm>
            <a:off x="839788" y="2057400"/>
            <a:ext cx="3932237" cy="3811588"/>
          </a:xfrm>
        </p:spPr>
        <p:txBody>
          <a:bodyPr>
            <a:normAutofit/>
          </a:bodyPr>
          <a:lstStyle>
            <a:lvl1pPr marL="0" indent="0">
              <a:spcBef>
                <a:spcPts val="0"/>
              </a:spcBef>
              <a:spcAft>
                <a:spcPts val="0"/>
              </a:spcAft>
              <a:buNone/>
              <a:defRPr sz="2400">
                <a:solidFill>
                  <a:srgbClr val="2E2E2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 xmlns:a16="http://schemas.microsoft.com/office/drawing/2014/main" id="{8E1535E5-0FDE-C5CF-C78F-D94E14B9B19A}"/>
              </a:ext>
            </a:extLst>
          </p:cNvPr>
          <p:cNvSpPr>
            <a:spLocks noGrp="1"/>
          </p:cNvSpPr>
          <p:nvPr>
            <p:ph type="dt" sz="half" idx="10"/>
          </p:nvPr>
        </p:nvSpPr>
        <p:spPr/>
        <p:txBody>
          <a:bodyPr/>
          <a:lstStyle/>
          <a:p>
            <a:fld id="{26CD8FF4-B56B-44F9-B5D0-B51369DDB9A5}" type="datetimeFigureOut">
              <a:rPr lang="en-GB" smtClean="0"/>
              <a:t>22/03/2023</a:t>
            </a:fld>
            <a:endParaRPr lang="en-GB"/>
          </a:p>
        </p:txBody>
      </p:sp>
      <p:sp>
        <p:nvSpPr>
          <p:cNvPr id="6" name="Footer Placeholder 5">
            <a:extLst>
              <a:ext uri="{FF2B5EF4-FFF2-40B4-BE49-F238E27FC236}">
                <a16:creationId xmlns="" xmlns:a16="http://schemas.microsoft.com/office/drawing/2014/main" id="{A83D842D-E1A6-5F64-B6F1-87E8017BF0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DFC455A5-EE7B-A160-92B7-E9A502B86EE6}"/>
              </a:ext>
            </a:extLst>
          </p:cNvPr>
          <p:cNvSpPr>
            <a:spLocks noGrp="1"/>
          </p:cNvSpPr>
          <p:nvPr>
            <p:ph type="sldNum" sz="quarter" idx="12"/>
          </p:nvPr>
        </p:nvSpPr>
        <p:spPr/>
        <p:txBody>
          <a:bodyPr/>
          <a:lstStyle/>
          <a:p>
            <a:fld id="{78756913-A2F2-4441-A0FF-A55AEA64811E}" type="slidenum">
              <a:rPr lang="en-GB" smtClean="0"/>
              <a:t>‹#›</a:t>
            </a:fld>
            <a:endParaRPr lang="en-GB"/>
          </a:p>
        </p:txBody>
      </p:sp>
    </p:spTree>
    <p:extLst>
      <p:ext uri="{BB962C8B-B14F-4D97-AF65-F5344CB8AC3E}">
        <p14:creationId xmlns:p14="http://schemas.microsoft.com/office/powerpoint/2010/main" val="324832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E1E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99DB88B-A1E8-38FF-3F39-2615B1847B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 xmlns:a16="http://schemas.microsoft.com/office/drawing/2014/main" id="{4E13533F-B521-0D78-C4BF-4E399E9182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 xmlns:a16="http://schemas.microsoft.com/office/drawing/2014/main" id="{CC318AB1-AE00-0336-41D9-A74FC8B148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D8FF4-B56B-44F9-B5D0-B51369DDB9A5}" type="datetimeFigureOut">
              <a:rPr lang="en-GB" smtClean="0"/>
              <a:t>22/03/2023</a:t>
            </a:fld>
            <a:endParaRPr lang="en-GB"/>
          </a:p>
        </p:txBody>
      </p:sp>
      <p:sp>
        <p:nvSpPr>
          <p:cNvPr id="5" name="Footer Placeholder 4">
            <a:extLst>
              <a:ext uri="{FF2B5EF4-FFF2-40B4-BE49-F238E27FC236}">
                <a16:creationId xmlns="" xmlns:a16="http://schemas.microsoft.com/office/drawing/2014/main" id="{5967D860-A359-E392-9055-539901352B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7EADBDC7-D464-7F39-3B95-6B25469BC6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56913-A2F2-4441-A0FF-A55AEA64811E}" type="slidenum">
              <a:rPr lang="en-GB" smtClean="0"/>
              <a:t>‹#›</a:t>
            </a:fld>
            <a:endParaRPr lang="en-GB"/>
          </a:p>
        </p:txBody>
      </p:sp>
    </p:spTree>
    <p:extLst>
      <p:ext uri="{BB962C8B-B14F-4D97-AF65-F5344CB8AC3E}">
        <p14:creationId xmlns:p14="http://schemas.microsoft.com/office/powerpoint/2010/main" val="625426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5" r:id="rId8"/>
    <p:sldLayoutId id="2147483656" r:id="rId9"/>
    <p:sldLayoutId id="2147483657"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500" b="1" kern="1200">
          <a:solidFill>
            <a:srgbClr val="EA551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kern="1200">
          <a:solidFill>
            <a:srgbClr val="2E2E2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2E2E2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kern="1200">
          <a:solidFill>
            <a:srgbClr val="2E2E2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kern="1200">
          <a:solidFill>
            <a:srgbClr val="2E2E2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kern="1200">
          <a:solidFill>
            <a:srgbClr val="2E2E2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43EC24-7733-4FF8-936F-371ACA111CD9}"/>
              </a:ext>
            </a:extLst>
          </p:cNvPr>
          <p:cNvSpPr>
            <a:spLocks noGrp="1"/>
          </p:cNvSpPr>
          <p:nvPr>
            <p:ph type="ctrTitle"/>
          </p:nvPr>
        </p:nvSpPr>
        <p:spPr>
          <a:xfrm>
            <a:off x="826145" y="1359970"/>
            <a:ext cx="8015287" cy="1316037"/>
          </a:xfrm>
        </p:spPr>
        <p:txBody>
          <a:bodyPr>
            <a:noAutofit/>
          </a:bodyPr>
          <a:lstStyle/>
          <a:p>
            <a:r>
              <a:rPr lang="lt-LT" sz="5400" dirty="0"/>
              <a:t>Medijų įvairovė ir prieigos būdai</a:t>
            </a:r>
          </a:p>
        </p:txBody>
      </p:sp>
      <p:sp>
        <p:nvSpPr>
          <p:cNvPr id="3" name="Subtitle 2">
            <a:extLst>
              <a:ext uri="{FF2B5EF4-FFF2-40B4-BE49-F238E27FC236}">
                <a16:creationId xmlns="" xmlns:a16="http://schemas.microsoft.com/office/drawing/2014/main" id="{BE6267E8-19B3-4819-BA26-327E3045D00B}"/>
              </a:ext>
            </a:extLst>
          </p:cNvPr>
          <p:cNvSpPr>
            <a:spLocks noGrp="1"/>
          </p:cNvSpPr>
          <p:nvPr>
            <p:ph type="subTitle" idx="1"/>
          </p:nvPr>
        </p:nvSpPr>
        <p:spPr>
          <a:xfrm>
            <a:off x="826145" y="4043136"/>
            <a:ext cx="8445763" cy="628650"/>
          </a:xfrm>
        </p:spPr>
        <p:txBody>
          <a:bodyPr>
            <a:normAutofit/>
          </a:bodyPr>
          <a:lstStyle/>
          <a:p>
            <a:r>
              <a:rPr lang="lt-LT" sz="3200" dirty="0">
                <a:latin typeface="Arial" panose="020B0604020202020204" pitchFamily="34" charset="0"/>
                <a:cs typeface="Arial" panose="020B0604020202020204" pitchFamily="34" charset="0"/>
              </a:rPr>
              <a:t>Saviraiškos laisvė medijose</a:t>
            </a:r>
          </a:p>
        </p:txBody>
      </p:sp>
    </p:spTree>
    <p:extLst>
      <p:ext uri="{BB962C8B-B14F-4D97-AF65-F5344CB8AC3E}">
        <p14:creationId xmlns:p14="http://schemas.microsoft.com/office/powerpoint/2010/main" val="252347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33B459-3A96-4D20-9226-2784A1CF08A3}"/>
              </a:ext>
            </a:extLst>
          </p:cNvPr>
          <p:cNvSpPr>
            <a:spLocks noGrp="1"/>
          </p:cNvSpPr>
          <p:nvPr>
            <p:ph type="title"/>
          </p:nvPr>
        </p:nvSpPr>
        <p:spPr>
          <a:xfrm>
            <a:off x="2656840" y="2161453"/>
            <a:ext cx="6878320" cy="1638387"/>
          </a:xfrm>
        </p:spPr>
        <p:txBody>
          <a:bodyPr>
            <a:normAutofit/>
          </a:bodyPr>
          <a:lstStyle/>
          <a:p>
            <a:r>
              <a:rPr lang="lt-LT" sz="4100" dirty="0"/>
              <a:t>Informacijos rengėjų ir platintojų vaidmuo</a:t>
            </a:r>
          </a:p>
        </p:txBody>
      </p:sp>
    </p:spTree>
    <p:extLst>
      <p:ext uri="{BB962C8B-B14F-4D97-AF65-F5344CB8AC3E}">
        <p14:creationId xmlns:p14="http://schemas.microsoft.com/office/powerpoint/2010/main" val="3257949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D669C25D-8FAB-4B35-9AB1-75F20E60D980}"/>
              </a:ext>
            </a:extLst>
          </p:cNvPr>
          <p:cNvSpPr>
            <a:spLocks noGrp="1"/>
          </p:cNvSpPr>
          <p:nvPr>
            <p:ph type="title"/>
          </p:nvPr>
        </p:nvSpPr>
        <p:spPr/>
        <p:txBody>
          <a:bodyPr/>
          <a:lstStyle/>
          <a:p>
            <a:r>
              <a:rPr lang="lt-LT" dirty="0"/>
              <a:t>Galimybės ir trūkumai</a:t>
            </a:r>
          </a:p>
        </p:txBody>
      </p:sp>
      <p:sp>
        <p:nvSpPr>
          <p:cNvPr id="6" name="Text Placeholder 5">
            <a:extLst>
              <a:ext uri="{FF2B5EF4-FFF2-40B4-BE49-F238E27FC236}">
                <a16:creationId xmlns="" xmlns:a16="http://schemas.microsoft.com/office/drawing/2014/main" id="{C428F04C-BF49-419F-AF99-5F6110F180AC}"/>
              </a:ext>
            </a:extLst>
          </p:cNvPr>
          <p:cNvSpPr>
            <a:spLocks noGrp="1"/>
          </p:cNvSpPr>
          <p:nvPr>
            <p:ph idx="1"/>
          </p:nvPr>
        </p:nvSpPr>
        <p:spPr>
          <a:xfrm>
            <a:off x="838200" y="2262505"/>
            <a:ext cx="10515600" cy="3996055"/>
          </a:xfrm>
        </p:spPr>
        <p:txBody>
          <a:bodyPr>
            <a:normAutofit/>
          </a:bodyPr>
          <a:lstStyle/>
          <a:p>
            <a:r>
              <a:rPr lang="lt-LT" sz="3200" dirty="0">
                <a:latin typeface="Arial" panose="020B0604020202020204" pitchFamily="34" charset="0"/>
                <a:cs typeface="Arial" panose="020B0604020202020204" pitchFamily="34" charset="0"/>
              </a:rPr>
              <a:t>Daugiau įrankių skleisti ir kurti informaciją. </a:t>
            </a:r>
          </a:p>
          <a:p>
            <a:r>
              <a:rPr lang="lt-LT" sz="3200" dirty="0">
                <a:latin typeface="Arial" panose="020B0604020202020204" pitchFamily="34" charset="0"/>
                <a:cs typeface="Arial" panose="020B0604020202020204" pitchFamily="34" charset="0"/>
              </a:rPr>
              <a:t>Mažėja galimybė gauti objektyvią informaciją. </a:t>
            </a:r>
          </a:p>
          <a:p>
            <a:r>
              <a:rPr lang="lt-LT" sz="3200" dirty="0">
                <a:latin typeface="Arial" panose="020B0604020202020204" pitchFamily="34" charset="0"/>
                <a:cs typeface="Arial" panose="020B0604020202020204" pitchFamily="34" charset="0"/>
              </a:rPr>
              <a:t>Technologija įgalina pasiekti visą visuomenę.</a:t>
            </a:r>
          </a:p>
          <a:p>
            <a:r>
              <a:rPr lang="lt-LT" sz="3200" dirty="0" err="1">
                <a:latin typeface="Arial" panose="020B0604020202020204" pitchFamily="34" charset="0"/>
                <a:cs typeface="Arial" panose="020B0604020202020204" pitchFamily="34" charset="0"/>
              </a:rPr>
              <a:t>Platformizacija</a:t>
            </a:r>
            <a:r>
              <a:rPr lang="lt-LT" sz="3200" dirty="0">
                <a:latin typeface="Arial" panose="020B0604020202020204" pitchFamily="34" charset="0"/>
                <a:cs typeface="Arial" panose="020B0604020202020204" pitchFamily="34" charset="0"/>
              </a:rPr>
              <a:t> ir individo akcentavimas formuoja socialinį fragmentavimąsi ir filtrų įgalintą atskirtį. </a:t>
            </a:r>
          </a:p>
          <a:p>
            <a:r>
              <a:rPr lang="lt-LT" sz="3200" dirty="0">
                <a:latin typeface="Arial" panose="020B0604020202020204" pitchFamily="34" charset="0"/>
                <a:cs typeface="Arial" panose="020B0604020202020204" pitchFamily="34" charset="0"/>
              </a:rPr>
              <a:t>Saviraiškos laisvė didelė, bet visavertė saviraiška turi kliūčių. </a:t>
            </a:r>
          </a:p>
        </p:txBody>
      </p:sp>
    </p:spTree>
    <p:extLst>
      <p:ext uri="{BB962C8B-B14F-4D97-AF65-F5344CB8AC3E}">
        <p14:creationId xmlns:p14="http://schemas.microsoft.com/office/powerpoint/2010/main" val="2849041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E6439342-2DF9-4742-9263-CCB5506B7EBC}"/>
              </a:ext>
            </a:extLst>
          </p:cNvPr>
          <p:cNvSpPr>
            <a:spLocks noGrp="1"/>
          </p:cNvSpPr>
          <p:nvPr>
            <p:ph type="title"/>
          </p:nvPr>
        </p:nvSpPr>
        <p:spPr/>
        <p:txBody>
          <a:bodyPr/>
          <a:lstStyle/>
          <a:p>
            <a:r>
              <a:rPr lang="lt-LT" dirty="0"/>
              <a:t>Įprasminimo priemonė</a:t>
            </a:r>
          </a:p>
        </p:txBody>
      </p:sp>
      <p:sp>
        <p:nvSpPr>
          <p:cNvPr id="6" name="Text Placeholder 5">
            <a:extLst>
              <a:ext uri="{FF2B5EF4-FFF2-40B4-BE49-F238E27FC236}">
                <a16:creationId xmlns="" xmlns:a16="http://schemas.microsoft.com/office/drawing/2014/main" id="{8F49D6CF-527F-4904-B054-42C2DC3878A4}"/>
              </a:ext>
            </a:extLst>
          </p:cNvPr>
          <p:cNvSpPr>
            <a:spLocks noGrp="1"/>
          </p:cNvSpPr>
          <p:nvPr>
            <p:ph idx="1"/>
          </p:nvPr>
        </p:nvSpPr>
        <p:spPr>
          <a:xfrm>
            <a:off x="838200" y="2120900"/>
            <a:ext cx="11008360" cy="4239895"/>
          </a:xfrm>
        </p:spPr>
        <p:txBody>
          <a:bodyPr>
            <a:normAutofit/>
          </a:bodyPr>
          <a:lstStyle/>
          <a:p>
            <a:r>
              <a:rPr lang="lt-LT" sz="3200" dirty="0">
                <a:latin typeface="Arial" panose="020B0604020202020204" pitchFamily="34" charset="0"/>
                <a:cs typeface="Arial" panose="020B0604020202020204" pitchFamily="34" charset="0"/>
              </a:rPr>
              <a:t>Visos medijos yra socialinės.</a:t>
            </a:r>
          </a:p>
          <a:p>
            <a:r>
              <a:rPr lang="lt-LT" sz="3200" dirty="0">
                <a:latin typeface="Arial" panose="020B0604020202020204" pitchFamily="34" charset="0"/>
                <a:cs typeface="Arial" panose="020B0604020202020204" pitchFamily="34" charset="0"/>
              </a:rPr>
              <a:t>Medijos įgalina internetinį socialumą, įsitraukimą ir bendruomenės kūrimą. </a:t>
            </a:r>
          </a:p>
          <a:p>
            <a:r>
              <a:rPr lang="lt-LT" sz="3200" dirty="0">
                <a:latin typeface="Arial" panose="020B0604020202020204" pitchFamily="34" charset="0"/>
                <a:cs typeface="Arial" panose="020B0604020202020204" pitchFamily="34" charset="0"/>
              </a:rPr>
              <a:t>Internetiniai forumai ar el. paštas vis dar plačiai naudojami. </a:t>
            </a:r>
          </a:p>
          <a:p>
            <a:r>
              <a:rPr lang="lt-LT" sz="3200" i="1" dirty="0">
                <a:latin typeface="Arial" panose="020B0604020202020204" pitchFamily="34" charset="0"/>
                <a:cs typeface="Arial" panose="020B0604020202020204" pitchFamily="34" charset="0"/>
              </a:rPr>
              <a:t>YouTube, Facebook </a:t>
            </a:r>
            <a:r>
              <a:rPr lang="lt-LT" sz="3200" dirty="0">
                <a:latin typeface="Arial" panose="020B0604020202020204" pitchFamily="34" charset="0"/>
                <a:cs typeface="Arial" panose="020B0604020202020204" pitchFamily="34" charset="0"/>
              </a:rPr>
              <a:t>esmingai prisidėjo prie informacijos ir komunikacijos ekosistemos pokyčių. </a:t>
            </a:r>
          </a:p>
          <a:p>
            <a:r>
              <a:rPr lang="lt-LT" sz="3200" dirty="0">
                <a:latin typeface="Arial" panose="020B0604020202020204" pitchFamily="34" charset="0"/>
                <a:cs typeface="Arial" panose="020B0604020202020204" pitchFamily="34" charset="0"/>
              </a:rPr>
              <a:t>Nauja socialinių mainų infrastruktūra kuria ir nepageidaujamus reiškinius. </a:t>
            </a:r>
          </a:p>
        </p:txBody>
      </p:sp>
    </p:spTree>
    <p:extLst>
      <p:ext uri="{BB962C8B-B14F-4D97-AF65-F5344CB8AC3E}">
        <p14:creationId xmlns:p14="http://schemas.microsoft.com/office/powerpoint/2010/main" val="1666489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D5BB6C8-25F6-4145-8FAA-060610585B81}"/>
              </a:ext>
            </a:extLst>
          </p:cNvPr>
          <p:cNvSpPr>
            <a:spLocks noGrp="1"/>
          </p:cNvSpPr>
          <p:nvPr>
            <p:ph type="title"/>
          </p:nvPr>
        </p:nvSpPr>
        <p:spPr>
          <a:xfrm>
            <a:off x="809325" y="365125"/>
            <a:ext cx="10515600" cy="1325563"/>
          </a:xfrm>
        </p:spPr>
        <p:txBody>
          <a:bodyPr/>
          <a:lstStyle/>
          <a:p>
            <a:r>
              <a:rPr lang="lt-LT" dirty="0"/>
              <a:t>Mes – kūrėjai</a:t>
            </a:r>
          </a:p>
        </p:txBody>
      </p:sp>
      <p:pic>
        <p:nvPicPr>
          <p:cNvPr id="7" name="Content Placeholder 6">
            <a:extLst>
              <a:ext uri="{FF2B5EF4-FFF2-40B4-BE49-F238E27FC236}">
                <a16:creationId xmlns="" xmlns:a16="http://schemas.microsoft.com/office/drawing/2014/main" id="{E0272BA6-421B-4151-83A4-80A93FCE9780}"/>
              </a:ext>
            </a:extLst>
          </p:cNvPr>
          <p:cNvPicPr>
            <a:picLocks noGrp="1" noChangeAspect="1"/>
          </p:cNvPicPr>
          <p:nvPr>
            <p:ph sz="half" idx="13"/>
          </p:nvPr>
        </p:nvPicPr>
        <p:blipFill>
          <a:blip r:embed="rId3"/>
          <a:stretch>
            <a:fillRect/>
          </a:stretch>
        </p:blipFill>
        <p:spPr>
          <a:xfrm>
            <a:off x="838200" y="1690688"/>
            <a:ext cx="5181600" cy="3222012"/>
          </a:xfrm>
          <a:prstGeom prst="rect">
            <a:avLst/>
          </a:prstGeom>
        </p:spPr>
      </p:pic>
      <p:sp>
        <p:nvSpPr>
          <p:cNvPr id="6" name="Text Placeholder 5">
            <a:extLst>
              <a:ext uri="{FF2B5EF4-FFF2-40B4-BE49-F238E27FC236}">
                <a16:creationId xmlns="" xmlns:a16="http://schemas.microsoft.com/office/drawing/2014/main" id="{E4D5F5AD-1FAB-41EC-898A-E4672AFA133B}"/>
              </a:ext>
            </a:extLst>
          </p:cNvPr>
          <p:cNvSpPr>
            <a:spLocks noGrp="1"/>
          </p:cNvSpPr>
          <p:nvPr>
            <p:ph sz="half" idx="14"/>
          </p:nvPr>
        </p:nvSpPr>
        <p:spPr>
          <a:xfrm>
            <a:off x="6248400" y="1690688"/>
            <a:ext cx="5750560" cy="3389312"/>
          </a:xfrm>
        </p:spPr>
        <p:txBody>
          <a:bodyPr>
            <a:normAutofit/>
          </a:bodyPr>
          <a:lstStyle/>
          <a:p>
            <a:r>
              <a:rPr lang="lt-LT" sz="3200" dirty="0">
                <a:latin typeface="Arial" panose="020B0604020202020204" pitchFamily="34" charset="0"/>
                <a:cs typeface="Arial" panose="020B0604020202020204" pitchFamily="34" charset="0"/>
              </a:rPr>
              <a:t>Nuo 2000-ųjų kalbama apie vartotojų sukurtą turinį. </a:t>
            </a:r>
          </a:p>
          <a:p>
            <a:r>
              <a:rPr lang="lt-LT" sz="3200" dirty="0">
                <a:latin typeface="Arial" panose="020B0604020202020204" pitchFamily="34" charset="0"/>
                <a:cs typeface="Arial" panose="020B0604020202020204" pitchFamily="34" charset="0"/>
              </a:rPr>
              <a:t>Laikraščių, radijo ir televizijos amžiuje auditorija turėjo mažai tiesioginės galios formuoti žiniasklaidos turinį. </a:t>
            </a:r>
          </a:p>
        </p:txBody>
      </p:sp>
      <p:sp>
        <p:nvSpPr>
          <p:cNvPr id="8" name="Rectangle 7">
            <a:extLst>
              <a:ext uri="{FF2B5EF4-FFF2-40B4-BE49-F238E27FC236}">
                <a16:creationId xmlns="" xmlns:a16="http://schemas.microsoft.com/office/drawing/2014/main" id="{636B1FF8-180C-407A-AE3D-22DFD2158038}"/>
              </a:ext>
            </a:extLst>
          </p:cNvPr>
          <p:cNvSpPr/>
          <p:nvPr/>
        </p:nvSpPr>
        <p:spPr>
          <a:xfrm>
            <a:off x="838200" y="4912700"/>
            <a:ext cx="5292724" cy="292388"/>
          </a:xfrm>
          <a:prstGeom prst="rect">
            <a:avLst/>
          </a:prstGeom>
        </p:spPr>
        <p:txBody>
          <a:bodyPr wrap="square">
            <a:spAutoFit/>
          </a:bodyPr>
          <a:lstStyle/>
          <a:p>
            <a:r>
              <a:rPr lang="en-US" sz="1300" dirty="0">
                <a:latin typeface="Arial" panose="020B0604020202020204" pitchFamily="34" charset="0"/>
                <a:cs typeface="Arial" panose="020B0604020202020204" pitchFamily="34" charset="0"/>
              </a:rPr>
              <a:t>Chiara </a:t>
            </a:r>
            <a:r>
              <a:rPr lang="en-US" sz="1300" dirty="0" err="1">
                <a:latin typeface="Arial" panose="020B0604020202020204" pitchFamily="34" charset="0"/>
                <a:cs typeface="Arial" panose="020B0604020202020204" pitchFamily="34" charset="0"/>
              </a:rPr>
              <a:t>Marra</a:t>
            </a:r>
            <a:r>
              <a:rPr lang="lt-LT" sz="1300" dirty="0">
                <a:latin typeface="Arial" panose="020B0604020202020204" pitchFamily="34" charset="0"/>
                <a:cs typeface="Arial" panose="020B0604020202020204" pitchFamily="34" charset="0"/>
              </a:rPr>
              <a:t>. </a:t>
            </a:r>
            <a:r>
              <a:rPr lang="en-US" sz="1300" dirty="0">
                <a:latin typeface="Arial" panose="020B0604020202020204" pitchFamily="34" charset="0"/>
                <a:cs typeface="Arial" panose="020B0604020202020204" pitchFamily="34" charset="0"/>
              </a:rPr>
              <a:t>Think </a:t>
            </a:r>
            <a:r>
              <a:rPr lang="en-US" sz="1300" dirty="0" err="1">
                <a:latin typeface="Arial" panose="020B0604020202020204" pitchFamily="34" charset="0"/>
                <a:cs typeface="Arial" panose="020B0604020202020204" pitchFamily="34" charset="0"/>
              </a:rPr>
              <a:t>Flickr,Think</a:t>
            </a:r>
            <a:r>
              <a:rPr lang="en-US" sz="1300" dirty="0">
                <a:latin typeface="Arial" panose="020B0604020202020204" pitchFamily="34" charset="0"/>
                <a:cs typeface="Arial" panose="020B0604020202020204" pitchFamily="34" charset="0"/>
              </a:rPr>
              <a:t>!</a:t>
            </a:r>
            <a:r>
              <a:rPr lang="lt-LT" sz="1300" dirty="0">
                <a:latin typeface="Arial" panose="020B0604020202020204" pitchFamily="34" charset="0"/>
                <a:cs typeface="Arial" panose="020B0604020202020204" pitchFamily="34" charset="0"/>
              </a:rPr>
              <a:t> 2007. </a:t>
            </a:r>
            <a:r>
              <a:rPr lang="lt-LT" sz="1300" dirty="0" err="1">
                <a:latin typeface="Arial" panose="020B0604020202020204" pitchFamily="34" charset="0"/>
                <a:cs typeface="Arial" panose="020B0604020202020204" pitchFamily="34" charset="0"/>
              </a:rPr>
              <a:t>Flickr</a:t>
            </a:r>
            <a:r>
              <a:rPr lang="lt-LT" sz="13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36722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1EDF32-1CE4-4C12-99C9-2938E52EE24F}"/>
              </a:ext>
            </a:extLst>
          </p:cNvPr>
          <p:cNvSpPr>
            <a:spLocks noGrp="1"/>
          </p:cNvSpPr>
          <p:nvPr>
            <p:ph type="title"/>
          </p:nvPr>
        </p:nvSpPr>
        <p:spPr>
          <a:xfrm>
            <a:off x="587939" y="365125"/>
            <a:ext cx="10515600" cy="1325563"/>
          </a:xfrm>
        </p:spPr>
        <p:txBody>
          <a:bodyPr/>
          <a:lstStyle/>
          <a:p>
            <a:r>
              <a:rPr lang="lt-LT" dirty="0"/>
              <a:t>Žurnalistai</a:t>
            </a:r>
          </a:p>
        </p:txBody>
      </p:sp>
      <p:pic>
        <p:nvPicPr>
          <p:cNvPr id="5" name="Content Placeholder 4">
            <a:extLst>
              <a:ext uri="{FF2B5EF4-FFF2-40B4-BE49-F238E27FC236}">
                <a16:creationId xmlns="" xmlns:a16="http://schemas.microsoft.com/office/drawing/2014/main" id="{3088F476-B8AE-4014-AA3B-9548BCE98EC0}"/>
              </a:ext>
            </a:extLst>
          </p:cNvPr>
          <p:cNvPicPr>
            <a:picLocks noGrp="1" noChangeAspect="1"/>
          </p:cNvPicPr>
          <p:nvPr>
            <p:ph sz="half" idx="13"/>
          </p:nvPr>
        </p:nvPicPr>
        <p:blipFill rotWithShape="1">
          <a:blip r:embed="rId3"/>
          <a:srcRect r="3346"/>
          <a:stretch/>
        </p:blipFill>
        <p:spPr>
          <a:xfrm>
            <a:off x="610237" y="1690688"/>
            <a:ext cx="5008244" cy="1771735"/>
          </a:xfrm>
          <a:prstGeom prst="rect">
            <a:avLst/>
          </a:prstGeom>
        </p:spPr>
      </p:pic>
      <p:sp>
        <p:nvSpPr>
          <p:cNvPr id="4" name="Text Placeholder 3">
            <a:extLst>
              <a:ext uri="{FF2B5EF4-FFF2-40B4-BE49-F238E27FC236}">
                <a16:creationId xmlns="" xmlns:a16="http://schemas.microsoft.com/office/drawing/2014/main" id="{11BA6A94-BAB8-4C3F-A35C-D7357CF8485A}"/>
              </a:ext>
            </a:extLst>
          </p:cNvPr>
          <p:cNvSpPr>
            <a:spLocks noGrp="1"/>
          </p:cNvSpPr>
          <p:nvPr>
            <p:ph sz="half" idx="14"/>
          </p:nvPr>
        </p:nvSpPr>
        <p:spPr>
          <a:xfrm>
            <a:off x="5852160" y="1690688"/>
            <a:ext cx="5984240" cy="4546600"/>
          </a:xfrm>
        </p:spPr>
        <p:txBody>
          <a:bodyPr>
            <a:noAutofit/>
          </a:bodyPr>
          <a:lstStyle/>
          <a:p>
            <a:r>
              <a:rPr lang="lt-LT" sz="3200" dirty="0">
                <a:latin typeface="Arial" panose="020B0604020202020204" pitchFamily="34" charset="0"/>
                <a:cs typeface="Arial" panose="020B0604020202020204" pitchFamily="34" charset="0"/>
              </a:rPr>
              <a:t>BBC, CNN skelbia vartotojų sukurtą turinį. </a:t>
            </a:r>
          </a:p>
          <a:p>
            <a:r>
              <a:rPr lang="lt-LT" sz="3200" dirty="0">
                <a:latin typeface="Arial" panose="020B0604020202020204" pitchFamily="34" charset="0"/>
                <a:cs typeface="Arial" panose="020B0604020202020204" pitchFamily="34" charset="0"/>
              </a:rPr>
              <a:t>Tai leidžia </a:t>
            </a:r>
            <a:r>
              <a:rPr lang="lt-LT" sz="3200" i="1" dirty="0" err="1">
                <a:latin typeface="Arial" panose="020B0604020202020204" pitchFamily="34" charset="0"/>
                <a:cs typeface="Arial" panose="020B0604020202020204" pitchFamily="34" charset="0"/>
              </a:rPr>
              <a:t>lrt.lt</a:t>
            </a:r>
            <a:r>
              <a:rPr lang="lt-LT" sz="3200" i="1" dirty="0">
                <a:latin typeface="Arial" panose="020B0604020202020204" pitchFamily="34" charset="0"/>
                <a:cs typeface="Arial" panose="020B0604020202020204" pitchFamily="34" charset="0"/>
              </a:rPr>
              <a:t>, 15min.lt, </a:t>
            </a:r>
            <a:r>
              <a:rPr lang="lt-LT" sz="3200" i="1" dirty="0" err="1">
                <a:latin typeface="Arial" panose="020B0604020202020204" pitchFamily="34" charset="0"/>
                <a:cs typeface="Arial" panose="020B0604020202020204" pitchFamily="34" charset="0"/>
              </a:rPr>
              <a:t>delfi.lt</a:t>
            </a:r>
            <a:r>
              <a:rPr lang="lt-LT" sz="3200" i="1" dirty="0">
                <a:latin typeface="Arial" panose="020B0604020202020204" pitchFamily="34" charset="0"/>
                <a:cs typeface="Arial" panose="020B0604020202020204" pitchFamily="34" charset="0"/>
              </a:rPr>
              <a:t>.  </a:t>
            </a:r>
          </a:p>
          <a:p>
            <a:r>
              <a:rPr lang="lt-LT" sz="3200" dirty="0">
                <a:latin typeface="Arial" panose="020B0604020202020204" pitchFamily="34" charset="0"/>
                <a:cs typeface="Arial" panose="020B0604020202020204" pitchFamily="34" charset="0"/>
              </a:rPr>
              <a:t>Įmonės naudoja vartotojų sukurtą turinį reklamuodamos savo produktus.</a:t>
            </a:r>
          </a:p>
        </p:txBody>
      </p:sp>
    </p:spTree>
    <p:extLst>
      <p:ext uri="{BB962C8B-B14F-4D97-AF65-F5344CB8AC3E}">
        <p14:creationId xmlns:p14="http://schemas.microsoft.com/office/powerpoint/2010/main" val="2415409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03F715-0668-4713-ACD0-2D3E3E77E787}"/>
              </a:ext>
            </a:extLst>
          </p:cNvPr>
          <p:cNvSpPr>
            <a:spLocks noGrp="1"/>
          </p:cNvSpPr>
          <p:nvPr>
            <p:ph type="title"/>
          </p:nvPr>
        </p:nvSpPr>
        <p:spPr/>
        <p:txBody>
          <a:bodyPr/>
          <a:lstStyle/>
          <a:p>
            <a:r>
              <a:rPr lang="lt-LT" dirty="0"/>
              <a:t>Kam priklauso turinys?</a:t>
            </a:r>
          </a:p>
        </p:txBody>
      </p:sp>
      <p:sp>
        <p:nvSpPr>
          <p:cNvPr id="4" name="Text Placeholder 3">
            <a:extLst>
              <a:ext uri="{FF2B5EF4-FFF2-40B4-BE49-F238E27FC236}">
                <a16:creationId xmlns="" xmlns:a16="http://schemas.microsoft.com/office/drawing/2014/main" id="{98C80620-B320-4892-B6BD-4F30F2B997B4}"/>
              </a:ext>
            </a:extLst>
          </p:cNvPr>
          <p:cNvSpPr>
            <a:spLocks noGrp="1"/>
          </p:cNvSpPr>
          <p:nvPr>
            <p:ph idx="1"/>
          </p:nvPr>
        </p:nvSpPr>
        <p:spPr>
          <a:xfrm>
            <a:off x="838200" y="2142825"/>
            <a:ext cx="10764520" cy="4321175"/>
          </a:xfrm>
        </p:spPr>
        <p:txBody>
          <a:bodyPr>
            <a:normAutofit/>
          </a:bodyPr>
          <a:lstStyle/>
          <a:p>
            <a:r>
              <a:rPr lang="lt-LT" sz="3200" dirty="0">
                <a:latin typeface="Arial" panose="020B0604020202020204" pitchFamily="34" charset="0"/>
                <a:cs typeface="Arial" panose="020B0604020202020204" pitchFamily="34" charset="0"/>
              </a:rPr>
              <a:t>Tinklaraščiai ir </a:t>
            </a:r>
            <a:r>
              <a:rPr lang="lt-LT" sz="3200" dirty="0" err="1">
                <a:latin typeface="Arial" panose="020B0604020202020204" pitchFamily="34" charset="0"/>
                <a:cs typeface="Arial" panose="020B0604020202020204" pitchFamily="34" charset="0"/>
              </a:rPr>
              <a:t>tviterio</a:t>
            </a:r>
            <a:r>
              <a:rPr lang="lt-LT" sz="3200" dirty="0">
                <a:latin typeface="Arial" panose="020B0604020202020204" pitchFamily="34" charset="0"/>
                <a:cs typeface="Arial" panose="020B0604020202020204" pitchFamily="34" charset="0"/>
              </a:rPr>
              <a:t> žinutės – iššūkis tradiciniams naujienų reportažams.</a:t>
            </a:r>
          </a:p>
          <a:p>
            <a:r>
              <a:rPr lang="lt-LT" sz="3200" dirty="0">
                <a:latin typeface="Arial" panose="020B0604020202020204" pitchFamily="34" charset="0"/>
                <a:cs typeface="Arial" panose="020B0604020202020204" pitchFamily="34" charset="0"/>
              </a:rPr>
              <a:t>Paprasti vaikai </a:t>
            </a:r>
            <a:r>
              <a:rPr lang="lt-LT" sz="3200" i="1" dirty="0">
                <a:latin typeface="Arial" panose="020B0604020202020204" pitchFamily="34" charset="0"/>
                <a:cs typeface="Arial" panose="020B0604020202020204" pitchFamily="34" charset="0"/>
              </a:rPr>
              <a:t>YouTube</a:t>
            </a:r>
            <a:r>
              <a:rPr lang="lt-LT" sz="3200" dirty="0">
                <a:latin typeface="Arial" panose="020B0604020202020204" pitchFamily="34" charset="0"/>
                <a:cs typeface="Arial" panose="020B0604020202020204" pitchFamily="34" charset="0"/>
              </a:rPr>
              <a:t> uždirba milijonus. </a:t>
            </a:r>
          </a:p>
          <a:p>
            <a:r>
              <a:rPr lang="lt-LT" sz="3200" dirty="0">
                <a:latin typeface="Arial" panose="020B0604020202020204" pitchFamily="34" charset="0"/>
                <a:cs typeface="Arial" panose="020B0604020202020204" pitchFamily="34" charset="0"/>
              </a:rPr>
              <a:t>Viešojoje erdvėje – daugiau demokratijos? </a:t>
            </a:r>
          </a:p>
          <a:p>
            <a:r>
              <a:rPr lang="lt-LT" sz="3200" dirty="0">
                <a:latin typeface="Arial" panose="020B0604020202020204" pitchFamily="34" charset="0"/>
                <a:cs typeface="Arial" panose="020B0604020202020204" pitchFamily="34" charset="0"/>
              </a:rPr>
              <a:t>Pavojus, kad didelės įmonės pradės uždirbti iš vartotojų įdėto „nemokamo darbo“. </a:t>
            </a:r>
          </a:p>
          <a:p>
            <a:r>
              <a:rPr lang="lt-LT" sz="3200" dirty="0">
                <a:latin typeface="Arial" panose="020B0604020202020204" pitchFamily="34" charset="0"/>
                <a:cs typeface="Arial" panose="020B0604020202020204" pitchFamily="34" charset="0"/>
              </a:rPr>
              <a:t>Įmonės valdo daugumą turinio platformų, ir vartotojai dažnai netenka galios valdyti savo sukurtą turinį. </a:t>
            </a:r>
          </a:p>
          <a:p>
            <a:endParaRPr lang="lt-LT" dirty="0"/>
          </a:p>
        </p:txBody>
      </p:sp>
    </p:spTree>
    <p:extLst>
      <p:ext uri="{BB962C8B-B14F-4D97-AF65-F5344CB8AC3E}">
        <p14:creationId xmlns:p14="http://schemas.microsoft.com/office/powerpoint/2010/main" val="962239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EEF6F27-04C2-4BE8-8AC8-07D1AA06C759}"/>
              </a:ext>
            </a:extLst>
          </p:cNvPr>
          <p:cNvSpPr>
            <a:spLocks noGrp="1"/>
          </p:cNvSpPr>
          <p:nvPr>
            <p:ph type="title"/>
          </p:nvPr>
        </p:nvSpPr>
        <p:spPr/>
        <p:txBody>
          <a:bodyPr/>
          <a:lstStyle/>
          <a:p>
            <a:r>
              <a:rPr lang="lt-LT" dirty="0"/>
              <a:t>Grėsmės</a:t>
            </a:r>
          </a:p>
        </p:txBody>
      </p:sp>
      <p:sp>
        <p:nvSpPr>
          <p:cNvPr id="6" name="Text Placeholder 5">
            <a:extLst>
              <a:ext uri="{FF2B5EF4-FFF2-40B4-BE49-F238E27FC236}">
                <a16:creationId xmlns="" xmlns:a16="http://schemas.microsoft.com/office/drawing/2014/main" id="{CD6C85B7-FA73-467C-845A-C6BF15FA1CBE}"/>
              </a:ext>
            </a:extLst>
          </p:cNvPr>
          <p:cNvSpPr>
            <a:spLocks noGrp="1"/>
          </p:cNvSpPr>
          <p:nvPr>
            <p:ph idx="1"/>
          </p:nvPr>
        </p:nvSpPr>
        <p:spPr>
          <a:xfrm>
            <a:off x="838200" y="2252345"/>
            <a:ext cx="10515600" cy="4026535"/>
          </a:xfrm>
        </p:spPr>
        <p:txBody>
          <a:bodyPr>
            <a:normAutofit/>
          </a:bodyPr>
          <a:lstStyle/>
          <a:p>
            <a:r>
              <a:rPr lang="lt-LT" sz="3200" dirty="0">
                <a:latin typeface="Arial" panose="020B0604020202020204" pitchFamily="34" charset="0"/>
                <a:cs typeface="Arial" panose="020B0604020202020204" pitchFamily="34" charset="0"/>
              </a:rPr>
              <a:t>Socialinių tinklų platformos nemoka už vartotojų darbą.</a:t>
            </a:r>
          </a:p>
          <a:p>
            <a:r>
              <a:rPr lang="lt-LT" sz="3200" dirty="0">
                <a:latin typeface="Arial" panose="020B0604020202020204" pitchFamily="34" charset="0"/>
                <a:cs typeface="Arial" panose="020B0604020202020204" pitchFamily="34" charset="0"/>
              </a:rPr>
              <a:t>Mainais už tai gaunamas sklaidos kanalas. </a:t>
            </a:r>
          </a:p>
          <a:p>
            <a:r>
              <a:rPr lang="lt-LT" sz="3200" dirty="0">
                <a:latin typeface="Arial" panose="020B0604020202020204" pitchFamily="34" charset="0"/>
                <a:cs typeface="Arial" panose="020B0604020202020204" pitchFamily="34" charset="0"/>
              </a:rPr>
              <a:t>Socialinių tinklų platformos linkusios dalytis savo pelnu su turinio kūrėjais. </a:t>
            </a:r>
          </a:p>
          <a:p>
            <a:r>
              <a:rPr lang="lt-LT" sz="3200" dirty="0">
                <a:latin typeface="Arial" panose="020B0604020202020204" pitchFamily="34" charset="0"/>
                <a:cs typeface="Arial" panose="020B0604020202020204" pitchFamily="34" charset="0"/>
              </a:rPr>
              <a:t>Galimybė publikuoti turinį vertinta pozityviai, kaip įtvirtinanti demokratiją.</a:t>
            </a:r>
          </a:p>
          <a:p>
            <a:r>
              <a:rPr lang="lt-LT" sz="3200" dirty="0">
                <a:latin typeface="Arial" panose="020B0604020202020204" pitchFamily="34" charset="0"/>
                <a:cs typeface="Arial" panose="020B0604020202020204" pitchFamily="34" charset="0"/>
              </a:rPr>
              <a:t>Vartotojų kuriamas turinys pakirto ekspertų autoritetą.</a:t>
            </a:r>
          </a:p>
          <a:p>
            <a:endParaRPr lang="lt-LT" dirty="0"/>
          </a:p>
        </p:txBody>
      </p:sp>
    </p:spTree>
    <p:extLst>
      <p:ext uri="{BB962C8B-B14F-4D97-AF65-F5344CB8AC3E}">
        <p14:creationId xmlns:p14="http://schemas.microsoft.com/office/powerpoint/2010/main" val="2007858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64F6976E-3580-4701-BFF9-A6C432FADDF0}"/>
              </a:ext>
            </a:extLst>
          </p:cNvPr>
          <p:cNvSpPr>
            <a:spLocks noGrp="1"/>
          </p:cNvSpPr>
          <p:nvPr>
            <p:ph type="title"/>
          </p:nvPr>
        </p:nvSpPr>
        <p:spPr/>
        <p:txBody>
          <a:bodyPr/>
          <a:lstStyle/>
          <a:p>
            <a:r>
              <a:rPr lang="lt-LT" dirty="0"/>
              <a:t>Besikeičianti žurnalistika</a:t>
            </a:r>
          </a:p>
        </p:txBody>
      </p:sp>
      <p:sp>
        <p:nvSpPr>
          <p:cNvPr id="6" name="Text Placeholder 5">
            <a:extLst>
              <a:ext uri="{FF2B5EF4-FFF2-40B4-BE49-F238E27FC236}">
                <a16:creationId xmlns="" xmlns:a16="http://schemas.microsoft.com/office/drawing/2014/main" id="{A9010180-6E10-4BC2-8B3B-32D06EB28CBD}"/>
              </a:ext>
            </a:extLst>
          </p:cNvPr>
          <p:cNvSpPr>
            <a:spLocks noGrp="1"/>
          </p:cNvSpPr>
          <p:nvPr>
            <p:ph idx="1"/>
          </p:nvPr>
        </p:nvSpPr>
        <p:spPr>
          <a:xfrm>
            <a:off x="838200" y="2262505"/>
            <a:ext cx="10515600" cy="3396615"/>
          </a:xfrm>
        </p:spPr>
        <p:txBody>
          <a:bodyPr>
            <a:noAutofit/>
          </a:bodyPr>
          <a:lstStyle/>
          <a:p>
            <a:r>
              <a:rPr lang="lt-LT" sz="3200" dirty="0">
                <a:latin typeface="Arial" panose="020B0604020202020204" pitchFamily="34" charset="0"/>
                <a:cs typeface="Arial" panose="020B0604020202020204" pitchFamily="34" charset="0"/>
              </a:rPr>
              <a:t>Nuo 2000-ųjų žurnalistai ir leidėjai turi atsižvelgti į vartotojų sukurto turinio poveikį naujienų publikavimui, skaitymui ir dalijimuisi. </a:t>
            </a:r>
          </a:p>
          <a:p>
            <a:r>
              <a:rPr lang="lt-LT" sz="3200" dirty="0">
                <a:latin typeface="Arial" panose="020B0604020202020204" pitchFamily="34" charset="0"/>
                <a:cs typeface="Arial" panose="020B0604020202020204" pitchFamily="34" charset="0"/>
              </a:rPr>
              <a:t>Internetinių naujienų skaitytojai vertina tiek profesionalių žurnalistų, tiek vartotojų parašytus straipsnius.</a:t>
            </a:r>
          </a:p>
          <a:p>
            <a:r>
              <a:rPr lang="lt-LT" sz="3200" dirty="0">
                <a:latin typeface="Arial" panose="020B0604020202020204" pitchFamily="34" charset="0"/>
                <a:cs typeface="Arial" panose="020B0604020202020204" pitchFamily="34" charset="0"/>
              </a:rPr>
              <a:t>Nuolatinis bendradarbiavimas su naujienų svetaine yra laikomas tvarių pajamų šaltiniu internetinės žurnalistikos leidėjams.</a:t>
            </a:r>
          </a:p>
        </p:txBody>
      </p:sp>
    </p:spTree>
    <p:extLst>
      <p:ext uri="{BB962C8B-B14F-4D97-AF65-F5344CB8AC3E}">
        <p14:creationId xmlns:p14="http://schemas.microsoft.com/office/powerpoint/2010/main" val="2238090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1E7FA97-3B6D-4579-AF7D-B5905A4A9B39}"/>
              </a:ext>
            </a:extLst>
          </p:cNvPr>
          <p:cNvSpPr>
            <a:spLocks noGrp="1"/>
          </p:cNvSpPr>
          <p:nvPr>
            <p:ph type="title"/>
          </p:nvPr>
        </p:nvSpPr>
        <p:spPr>
          <a:xfrm>
            <a:off x="751575" y="365125"/>
            <a:ext cx="10515600" cy="1325563"/>
          </a:xfrm>
        </p:spPr>
        <p:txBody>
          <a:bodyPr/>
          <a:lstStyle/>
          <a:p>
            <a:r>
              <a:rPr lang="lt-LT" dirty="0"/>
              <a:t>Daugiau galios</a:t>
            </a:r>
          </a:p>
        </p:txBody>
      </p:sp>
      <p:pic>
        <p:nvPicPr>
          <p:cNvPr id="7" name="Content Placeholder 6">
            <a:extLst>
              <a:ext uri="{FF2B5EF4-FFF2-40B4-BE49-F238E27FC236}">
                <a16:creationId xmlns="" xmlns:a16="http://schemas.microsoft.com/office/drawing/2014/main" id="{36DCD323-912D-4E21-86C6-BD61CC7852E9}"/>
              </a:ext>
            </a:extLst>
          </p:cNvPr>
          <p:cNvPicPr>
            <a:picLocks noGrp="1" noChangeAspect="1"/>
          </p:cNvPicPr>
          <p:nvPr>
            <p:ph sz="half" idx="13"/>
          </p:nvPr>
        </p:nvPicPr>
        <p:blipFill>
          <a:blip r:embed="rId3"/>
          <a:stretch>
            <a:fillRect/>
          </a:stretch>
        </p:blipFill>
        <p:spPr>
          <a:xfrm>
            <a:off x="838200" y="1803273"/>
            <a:ext cx="5181600" cy="3251454"/>
          </a:xfrm>
          <a:prstGeom prst="rect">
            <a:avLst/>
          </a:prstGeom>
        </p:spPr>
      </p:pic>
      <p:sp>
        <p:nvSpPr>
          <p:cNvPr id="6" name="Text Placeholder 5">
            <a:extLst>
              <a:ext uri="{FF2B5EF4-FFF2-40B4-BE49-F238E27FC236}">
                <a16:creationId xmlns="" xmlns:a16="http://schemas.microsoft.com/office/drawing/2014/main" id="{E417E4E9-BD44-46F3-AEEB-C1BFC561F94B}"/>
              </a:ext>
            </a:extLst>
          </p:cNvPr>
          <p:cNvSpPr>
            <a:spLocks noGrp="1"/>
          </p:cNvSpPr>
          <p:nvPr>
            <p:ph sz="half" idx="14"/>
          </p:nvPr>
        </p:nvSpPr>
        <p:spPr>
          <a:xfrm>
            <a:off x="6308724" y="1825626"/>
            <a:ext cx="5517516" cy="4546600"/>
          </a:xfrm>
        </p:spPr>
        <p:txBody>
          <a:bodyPr>
            <a:noAutofit/>
          </a:bodyPr>
          <a:lstStyle/>
          <a:p>
            <a:r>
              <a:rPr lang="lt-LT" sz="3200" dirty="0">
                <a:latin typeface="Arial" panose="020B0604020202020204" pitchFamily="34" charset="0"/>
                <a:cs typeface="Arial" panose="020B0604020202020204" pitchFamily="34" charset="0"/>
              </a:rPr>
              <a:t>Žurnalistai naudoja turinį iš </a:t>
            </a:r>
            <a:r>
              <a:rPr lang="lt-LT" sz="3200" i="1" dirty="0">
                <a:latin typeface="Arial" panose="020B0604020202020204" pitchFamily="34" charset="0"/>
                <a:cs typeface="Arial" panose="020B0604020202020204" pitchFamily="34" charset="0"/>
              </a:rPr>
              <a:t>Facebook </a:t>
            </a:r>
            <a:r>
              <a:rPr lang="lt-LT" sz="3200" dirty="0">
                <a:latin typeface="Arial" panose="020B0604020202020204" pitchFamily="34" charset="0"/>
                <a:cs typeface="Arial" panose="020B0604020202020204" pitchFamily="34" charset="0"/>
              </a:rPr>
              <a:t>ir </a:t>
            </a:r>
            <a:r>
              <a:rPr lang="lt-LT" sz="3200" i="1" dirty="0" err="1">
                <a:latin typeface="Arial" panose="020B0604020202020204" pitchFamily="34" charset="0"/>
                <a:cs typeface="Arial" panose="020B0604020202020204" pitchFamily="34" charset="0"/>
              </a:rPr>
              <a:t>TikTok</a:t>
            </a:r>
            <a:r>
              <a:rPr lang="lt-LT" sz="3200" dirty="0">
                <a:latin typeface="Arial" panose="020B0604020202020204" pitchFamily="34" charset="0"/>
                <a:cs typeface="Arial" panose="020B0604020202020204" pitchFamily="34" charset="0"/>
              </a:rPr>
              <a:t>. </a:t>
            </a:r>
          </a:p>
          <a:p>
            <a:r>
              <a:rPr lang="lt-LT" sz="3200" dirty="0">
                <a:latin typeface="Arial" panose="020B0604020202020204" pitchFamily="34" charset="0"/>
                <a:cs typeface="Arial" panose="020B0604020202020204" pitchFamily="34" charset="0"/>
              </a:rPr>
              <a:t>Naudojama teismo ieškiniams pagrįsti.</a:t>
            </a:r>
          </a:p>
          <a:p>
            <a:r>
              <a:rPr lang="lt-LT" sz="3200" dirty="0">
                <a:latin typeface="Arial" panose="020B0604020202020204" pitchFamily="34" charset="0"/>
                <a:cs typeface="Arial" panose="020B0604020202020204" pitchFamily="34" charset="0"/>
              </a:rPr>
              <a:t>Galimybė būti turinio kūrėjais sukuria naudos visuomenei. </a:t>
            </a:r>
          </a:p>
        </p:txBody>
      </p:sp>
      <p:sp>
        <p:nvSpPr>
          <p:cNvPr id="8" name="Rectangle 7">
            <a:extLst>
              <a:ext uri="{FF2B5EF4-FFF2-40B4-BE49-F238E27FC236}">
                <a16:creationId xmlns="" xmlns:a16="http://schemas.microsoft.com/office/drawing/2014/main" id="{F917CB07-2F2D-406F-B4F3-95487E5ED8BE}"/>
              </a:ext>
            </a:extLst>
          </p:cNvPr>
          <p:cNvSpPr/>
          <p:nvPr/>
        </p:nvSpPr>
        <p:spPr>
          <a:xfrm>
            <a:off x="838200" y="4998035"/>
            <a:ext cx="4447051" cy="338554"/>
          </a:xfrm>
          <a:prstGeom prst="rect">
            <a:avLst/>
          </a:prstGeom>
        </p:spPr>
        <p:txBody>
          <a:bodyPr wrap="none">
            <a:spAutoFit/>
          </a:bodyPr>
          <a:lstStyle/>
          <a:p>
            <a:r>
              <a:rPr lang="en-US" sz="1300" dirty="0">
                <a:latin typeface="Arial" panose="020B0604020202020204" pitchFamily="34" charset="0"/>
                <a:cs typeface="Arial" panose="020B0604020202020204" pitchFamily="34" charset="0"/>
              </a:rPr>
              <a:t>The Yellow Press by L.M. Glackens</a:t>
            </a:r>
            <a:r>
              <a:rPr lang="lt-LT" sz="1300" dirty="0">
                <a:latin typeface="Arial" panose="020B0604020202020204" pitchFamily="34" charset="0"/>
                <a:cs typeface="Arial" panose="020B0604020202020204" pitchFamily="34" charset="0"/>
              </a:rPr>
              <a:t>. 1910. </a:t>
            </a:r>
            <a:r>
              <a:rPr lang="lt-LT" sz="1300" dirty="0" err="1">
                <a:latin typeface="Arial" panose="020B0604020202020204" pitchFamily="34" charset="0"/>
                <a:cs typeface="Arial" panose="020B0604020202020204" pitchFamily="34" charset="0"/>
              </a:rPr>
              <a:t>W</a:t>
            </a:r>
            <a:r>
              <a:rPr lang="lt-LT" sz="1600" dirty="0" err="1"/>
              <a:t>ikipedia</a:t>
            </a:r>
            <a:r>
              <a:rPr lang="lt-LT" sz="1600" dirty="0"/>
              <a:t>.</a:t>
            </a:r>
          </a:p>
        </p:txBody>
      </p:sp>
    </p:spTree>
    <p:extLst>
      <p:ext uri="{BB962C8B-B14F-4D97-AF65-F5344CB8AC3E}">
        <p14:creationId xmlns:p14="http://schemas.microsoft.com/office/powerpoint/2010/main" val="1300832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040F44-DCC5-4945-BDE1-65A6CF5FE73A}"/>
              </a:ext>
            </a:extLst>
          </p:cNvPr>
          <p:cNvSpPr>
            <a:spLocks noGrp="1"/>
          </p:cNvSpPr>
          <p:nvPr>
            <p:ph type="title"/>
          </p:nvPr>
        </p:nvSpPr>
        <p:spPr>
          <a:xfrm>
            <a:off x="2656840" y="2161453"/>
            <a:ext cx="6878320" cy="1668867"/>
          </a:xfrm>
        </p:spPr>
        <p:txBody>
          <a:bodyPr>
            <a:normAutofit/>
          </a:bodyPr>
          <a:lstStyle/>
          <a:p>
            <a:r>
              <a:rPr lang="lt-LT" sz="4100" dirty="0"/>
              <a:t>Iššūkiai „paprastiems“ žmonėms</a:t>
            </a:r>
          </a:p>
        </p:txBody>
      </p:sp>
    </p:spTree>
    <p:extLst>
      <p:ext uri="{BB962C8B-B14F-4D97-AF65-F5344CB8AC3E}">
        <p14:creationId xmlns:p14="http://schemas.microsoft.com/office/powerpoint/2010/main" val="1985278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7A3823-3FA8-4DE9-9232-DFA3DB062985}"/>
              </a:ext>
            </a:extLst>
          </p:cNvPr>
          <p:cNvSpPr>
            <a:spLocks noGrp="1"/>
          </p:cNvSpPr>
          <p:nvPr>
            <p:ph type="title"/>
          </p:nvPr>
        </p:nvSpPr>
        <p:spPr>
          <a:xfrm>
            <a:off x="2714897" y="2088882"/>
            <a:ext cx="6878320" cy="2642776"/>
          </a:xfrm>
        </p:spPr>
        <p:txBody>
          <a:bodyPr>
            <a:normAutofit/>
          </a:bodyPr>
          <a:lstStyle/>
          <a:p>
            <a:r>
              <a:rPr lang="lt-LT" sz="4000" dirty="0"/>
              <a:t>4</a:t>
            </a:r>
            <a:r>
              <a:rPr lang="lt-LT" sz="4000" dirty="0" smtClean="0"/>
              <a:t> </a:t>
            </a:r>
            <a:r>
              <a:rPr lang="lt-LT" sz="4000" dirty="0"/>
              <a:t>užsiėmimas</a:t>
            </a:r>
            <a:r>
              <a:rPr lang="lt-LT" sz="4000" dirty="0" smtClean="0"/>
              <a:t>.</a:t>
            </a:r>
            <a:br>
              <a:rPr lang="lt-LT" sz="4000" dirty="0" smtClean="0"/>
            </a:br>
            <a:r>
              <a:rPr lang="lt-LT" sz="4000" dirty="0" smtClean="0"/>
              <a:t/>
            </a:r>
            <a:br>
              <a:rPr lang="lt-LT" sz="4000" dirty="0" smtClean="0"/>
            </a:br>
            <a:r>
              <a:rPr lang="lt-LT" sz="4000" dirty="0"/>
              <a:t>Mes kaip informacijos rengėjai</a:t>
            </a:r>
          </a:p>
        </p:txBody>
      </p:sp>
    </p:spTree>
    <p:extLst>
      <p:ext uri="{BB962C8B-B14F-4D97-AF65-F5344CB8AC3E}">
        <p14:creationId xmlns:p14="http://schemas.microsoft.com/office/powerpoint/2010/main" val="1670859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66F59693-350B-41D3-845D-2B348AFCC026}"/>
              </a:ext>
            </a:extLst>
          </p:cNvPr>
          <p:cNvSpPr>
            <a:spLocks noGrp="1"/>
          </p:cNvSpPr>
          <p:nvPr>
            <p:ph type="title"/>
          </p:nvPr>
        </p:nvSpPr>
        <p:spPr/>
        <p:txBody>
          <a:bodyPr/>
          <a:lstStyle/>
          <a:p>
            <a:r>
              <a:rPr lang="lt-LT" dirty="0"/>
              <a:t>Nuomonės formuotojai</a:t>
            </a:r>
          </a:p>
        </p:txBody>
      </p:sp>
      <p:sp>
        <p:nvSpPr>
          <p:cNvPr id="5" name="Content Placeholder 4">
            <a:extLst>
              <a:ext uri="{FF2B5EF4-FFF2-40B4-BE49-F238E27FC236}">
                <a16:creationId xmlns="" xmlns:a16="http://schemas.microsoft.com/office/drawing/2014/main" id="{F7AC89EF-EBFB-4F85-81C8-EBE2EBD8CBB7}"/>
              </a:ext>
            </a:extLst>
          </p:cNvPr>
          <p:cNvSpPr>
            <a:spLocks noGrp="1"/>
          </p:cNvSpPr>
          <p:nvPr>
            <p:ph idx="1"/>
          </p:nvPr>
        </p:nvSpPr>
        <p:spPr>
          <a:xfrm>
            <a:off x="838200" y="2120900"/>
            <a:ext cx="11191240" cy="4371975"/>
          </a:xfrm>
        </p:spPr>
        <p:txBody>
          <a:bodyPr>
            <a:normAutofit/>
          </a:bodyPr>
          <a:lstStyle/>
          <a:p>
            <a:r>
              <a:rPr lang="lt-LT" sz="2800" b="1" dirty="0">
                <a:latin typeface="Arial" panose="020B0604020202020204" pitchFamily="34" charset="0"/>
                <a:cs typeface="Arial" panose="020B0604020202020204" pitchFamily="34" charset="0"/>
              </a:rPr>
              <a:t>Karolina </a:t>
            </a:r>
            <a:r>
              <a:rPr lang="lt-LT" sz="2800" b="1" dirty="0" err="1">
                <a:latin typeface="Arial" panose="020B0604020202020204" pitchFamily="34" charset="0"/>
                <a:cs typeface="Arial" panose="020B0604020202020204" pitchFamily="34" charset="0"/>
              </a:rPr>
              <a:t>Meschino</a:t>
            </a:r>
            <a:r>
              <a:rPr lang="lt-LT" sz="2800" dirty="0">
                <a:latin typeface="Arial" panose="020B0604020202020204" pitchFamily="34" charset="0"/>
                <a:cs typeface="Arial" panose="020B0604020202020204" pitchFamily="34" charset="0"/>
              </a:rPr>
              <a:t>: https://www.instagram.com/karolinameschino/</a:t>
            </a:r>
          </a:p>
          <a:p>
            <a:r>
              <a:rPr lang="lt-LT" sz="2800" b="1" dirty="0">
                <a:latin typeface="Arial" panose="020B0604020202020204" pitchFamily="34" charset="0"/>
                <a:cs typeface="Arial" panose="020B0604020202020204" pitchFamily="34" charset="0"/>
              </a:rPr>
              <a:t>Naglis </a:t>
            </a:r>
            <a:r>
              <a:rPr lang="lt-LT" sz="2800" b="1" dirty="0" err="1">
                <a:latin typeface="Arial" panose="020B0604020202020204" pitchFamily="34" charset="0"/>
                <a:cs typeface="Arial" panose="020B0604020202020204" pitchFamily="34" charset="0"/>
              </a:rPr>
              <a:t>Bierancas</a:t>
            </a:r>
            <a:r>
              <a:rPr lang="lt-LT" sz="2800" dirty="0">
                <a:latin typeface="Arial" panose="020B0604020202020204" pitchFamily="34" charset="0"/>
                <a:cs typeface="Arial" panose="020B0604020202020204" pitchFamily="34" charset="0"/>
              </a:rPr>
              <a:t>: https://www.instagram.com/naglimantas/</a:t>
            </a:r>
          </a:p>
          <a:p>
            <a:r>
              <a:rPr lang="lt-LT" sz="2800" b="1" dirty="0">
                <a:latin typeface="Arial" panose="020B0604020202020204" pitchFamily="34" charset="0"/>
                <a:cs typeface="Arial" panose="020B0604020202020204" pitchFamily="34" charset="0"/>
              </a:rPr>
              <a:t>Lietuvos gynybos </a:t>
            </a:r>
            <a:r>
              <a:rPr lang="lt-LT" sz="2800" b="1" dirty="0" err="1">
                <a:latin typeface="Arial" panose="020B0604020202020204" pitchFamily="34" charset="0"/>
                <a:cs typeface="Arial" panose="020B0604020202020204" pitchFamily="34" charset="0"/>
              </a:rPr>
              <a:t>blogeris</a:t>
            </a:r>
            <a:r>
              <a:rPr lang="lt-LT" sz="2800" b="1" dirty="0">
                <a:latin typeface="Arial" panose="020B0604020202020204" pitchFamily="34" charset="0"/>
                <a:cs typeface="Arial" panose="020B0604020202020204" pitchFamily="34" charset="0"/>
              </a:rPr>
              <a:t> / Lithuanian </a:t>
            </a:r>
            <a:r>
              <a:rPr lang="lt-LT" sz="2800" b="1" dirty="0" err="1">
                <a:latin typeface="Arial" panose="020B0604020202020204" pitchFamily="34" charset="0"/>
                <a:cs typeface="Arial" panose="020B0604020202020204" pitchFamily="34" charset="0"/>
              </a:rPr>
              <a:t>defence</a:t>
            </a:r>
            <a:r>
              <a:rPr lang="lt-LT" sz="2800" b="1" dirty="0">
                <a:latin typeface="Arial" panose="020B0604020202020204" pitchFamily="34" charset="0"/>
                <a:cs typeface="Arial" panose="020B0604020202020204" pitchFamily="34" charset="0"/>
              </a:rPr>
              <a:t> </a:t>
            </a:r>
            <a:r>
              <a:rPr lang="lt-LT" sz="2800" b="1" dirty="0" err="1">
                <a:latin typeface="Arial" panose="020B0604020202020204" pitchFamily="34" charset="0"/>
                <a:cs typeface="Arial" panose="020B0604020202020204" pitchFamily="34" charset="0"/>
              </a:rPr>
              <a:t>blogger</a:t>
            </a:r>
            <a:r>
              <a:rPr lang="lt-LT" sz="2800" dirty="0">
                <a:latin typeface="Arial" panose="020B0604020202020204" pitchFamily="34" charset="0"/>
                <a:cs typeface="Arial" panose="020B0604020202020204" pitchFamily="34" charset="0"/>
              </a:rPr>
              <a:t>: https://www.facebook.com/LietuvosGynybosBlogerisLithuanianDefenceBlogger</a:t>
            </a:r>
          </a:p>
          <a:p>
            <a:r>
              <a:rPr lang="lt-LT" sz="2800" b="1" dirty="0" err="1">
                <a:latin typeface="Arial" panose="020B0604020202020204" pitchFamily="34" charset="0"/>
                <a:cs typeface="Arial" panose="020B0604020202020204" pitchFamily="34" charset="0"/>
              </a:rPr>
              <a:t>WhyDotas</a:t>
            </a:r>
            <a:r>
              <a:rPr lang="lt-LT" sz="2800" dirty="0">
                <a:latin typeface="Arial" panose="020B0604020202020204" pitchFamily="34" charset="0"/>
                <a:cs typeface="Arial" panose="020B0604020202020204" pitchFamily="34" charset="0"/>
              </a:rPr>
              <a:t>: https://www.youtube.com/c/WhyDotas/</a:t>
            </a:r>
          </a:p>
          <a:p>
            <a:r>
              <a:rPr lang="lt-LT" sz="2800" b="1" dirty="0" err="1">
                <a:latin typeface="Arial" panose="020B0604020202020204" pitchFamily="34" charset="0"/>
                <a:cs typeface="Arial" panose="020B0604020202020204" pitchFamily="34" charset="0"/>
              </a:rPr>
              <a:t>LaisvėsTV</a:t>
            </a:r>
            <a:r>
              <a:rPr lang="lt-LT" sz="2800" dirty="0">
                <a:latin typeface="Arial" panose="020B0604020202020204" pitchFamily="34" charset="0"/>
                <a:cs typeface="Arial" panose="020B0604020202020204" pitchFamily="34" charset="0"/>
              </a:rPr>
              <a:t>: https://www.youtube.com/c/LaisvesTv</a:t>
            </a:r>
          </a:p>
          <a:p>
            <a:r>
              <a:rPr lang="lt-LT" sz="2800" dirty="0">
                <a:latin typeface="Arial" panose="020B0604020202020204" pitchFamily="34" charset="0"/>
                <a:cs typeface="Arial" panose="020B0604020202020204" pitchFamily="34" charset="0"/>
              </a:rPr>
              <a:t>[Jūsų sekamas žmogus socialiniuose tinkluose]</a:t>
            </a:r>
          </a:p>
        </p:txBody>
      </p:sp>
    </p:spTree>
    <p:extLst>
      <p:ext uri="{BB962C8B-B14F-4D97-AF65-F5344CB8AC3E}">
        <p14:creationId xmlns:p14="http://schemas.microsoft.com/office/powerpoint/2010/main" val="369885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14B7AD0-BD6C-4E84-84B2-8473A63BA6E1}"/>
              </a:ext>
            </a:extLst>
          </p:cNvPr>
          <p:cNvSpPr>
            <a:spLocks noGrp="1"/>
          </p:cNvSpPr>
          <p:nvPr>
            <p:ph type="title"/>
          </p:nvPr>
        </p:nvSpPr>
        <p:spPr/>
        <p:txBody>
          <a:bodyPr/>
          <a:lstStyle/>
          <a:p>
            <a:r>
              <a:rPr lang="lt-LT" dirty="0"/>
              <a:t>Aptarimas grupėse</a:t>
            </a:r>
          </a:p>
        </p:txBody>
      </p:sp>
      <p:sp>
        <p:nvSpPr>
          <p:cNvPr id="6" name="Content Placeholder 5">
            <a:extLst>
              <a:ext uri="{FF2B5EF4-FFF2-40B4-BE49-F238E27FC236}">
                <a16:creationId xmlns="" xmlns:a16="http://schemas.microsoft.com/office/drawing/2014/main" id="{97E12589-AC18-41C8-87CC-46D23A1420AD}"/>
              </a:ext>
            </a:extLst>
          </p:cNvPr>
          <p:cNvSpPr>
            <a:spLocks noGrp="1"/>
          </p:cNvSpPr>
          <p:nvPr>
            <p:ph sz="half" idx="2"/>
          </p:nvPr>
        </p:nvSpPr>
        <p:spPr>
          <a:xfrm>
            <a:off x="1066800" y="1642535"/>
            <a:ext cx="10596880" cy="4023360"/>
          </a:xfrm>
        </p:spPr>
        <p:txBody>
          <a:bodyPr>
            <a:noAutofit/>
          </a:bodyPr>
          <a:lstStyle/>
          <a:p>
            <a:pPr marL="457200" lvl="0" indent="-457200">
              <a:buFont typeface="+mj-lt"/>
              <a:buAutoNum type="arabicPeriod"/>
            </a:pPr>
            <a:r>
              <a:rPr lang="lt-LT" sz="3200" dirty="0">
                <a:latin typeface="Arial" panose="020B0604020202020204" pitchFamily="34" charset="0"/>
                <a:cs typeface="Arial" panose="020B0604020202020204" pitchFamily="34" charset="0"/>
              </a:rPr>
              <a:t>Kodėl šie žmonės susilaukia tokio didelio populiarumo?</a:t>
            </a:r>
          </a:p>
          <a:p>
            <a:pPr marL="457200" lvl="0" indent="-457200">
              <a:buFont typeface="+mj-lt"/>
              <a:buAutoNum type="arabicPeriod"/>
            </a:pPr>
            <a:r>
              <a:rPr lang="lt-LT" sz="3200" dirty="0">
                <a:latin typeface="Arial" panose="020B0604020202020204" pitchFamily="34" charset="0"/>
                <a:cs typeface="Arial" panose="020B0604020202020204" pitchFamily="34" charset="0"/>
              </a:rPr>
              <a:t>Ar šių žmonių kuriamas turinys naudingas?</a:t>
            </a:r>
          </a:p>
          <a:p>
            <a:pPr marL="457200" lvl="0" indent="-457200">
              <a:buFont typeface="+mj-lt"/>
              <a:buAutoNum type="arabicPeriod"/>
            </a:pPr>
            <a:r>
              <a:rPr lang="lt-LT" sz="3200" dirty="0">
                <a:latin typeface="Arial" panose="020B0604020202020204" pitchFamily="34" charset="0"/>
                <a:cs typeface="Arial" panose="020B0604020202020204" pitchFamily="34" charset="0"/>
              </a:rPr>
              <a:t>Ar atsiradusi galimybė kurti ir publikuoti turinį internete mums kaip informacijos vartotojams suteikė naudos?</a:t>
            </a:r>
          </a:p>
          <a:p>
            <a:pPr marL="457200" lvl="0" indent="-457200">
              <a:buFont typeface="+mj-lt"/>
              <a:buAutoNum type="arabicPeriod"/>
            </a:pPr>
            <a:r>
              <a:rPr lang="lt-LT" sz="3200" dirty="0">
                <a:latin typeface="Arial" panose="020B0604020202020204" pitchFamily="34" charset="0"/>
                <a:cs typeface="Arial" panose="020B0604020202020204" pitchFamily="34" charset="0"/>
              </a:rPr>
              <a:t>Kokių žmonių paskyras socialiniuose tinkluose rekomenduotumėte sekti?</a:t>
            </a:r>
          </a:p>
        </p:txBody>
      </p:sp>
    </p:spTree>
    <p:extLst>
      <p:ext uri="{BB962C8B-B14F-4D97-AF65-F5344CB8AC3E}">
        <p14:creationId xmlns:p14="http://schemas.microsoft.com/office/powerpoint/2010/main" val="1420634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6CB020-1A81-4903-B906-49C51C9662A2}"/>
              </a:ext>
            </a:extLst>
          </p:cNvPr>
          <p:cNvSpPr>
            <a:spLocks noGrp="1"/>
          </p:cNvSpPr>
          <p:nvPr>
            <p:ph type="title"/>
          </p:nvPr>
        </p:nvSpPr>
        <p:spPr/>
        <p:txBody>
          <a:bodyPr/>
          <a:lstStyle/>
          <a:p>
            <a:r>
              <a:rPr lang="lt-LT" dirty="0"/>
              <a:t>Apibendrinimas</a:t>
            </a:r>
          </a:p>
        </p:txBody>
      </p:sp>
      <p:sp>
        <p:nvSpPr>
          <p:cNvPr id="3" name="Content Placeholder 2">
            <a:extLst>
              <a:ext uri="{FF2B5EF4-FFF2-40B4-BE49-F238E27FC236}">
                <a16:creationId xmlns="" xmlns:a16="http://schemas.microsoft.com/office/drawing/2014/main" id="{BA6827CE-3550-43C8-8A8C-18849AEFE0CF}"/>
              </a:ext>
            </a:extLst>
          </p:cNvPr>
          <p:cNvSpPr>
            <a:spLocks noGrp="1"/>
          </p:cNvSpPr>
          <p:nvPr>
            <p:ph idx="1"/>
          </p:nvPr>
        </p:nvSpPr>
        <p:spPr/>
        <p:txBody>
          <a:bodyPr/>
          <a:lstStyle/>
          <a:p>
            <a:endParaRPr lang="lt-L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9009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262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0049AC-45C1-4159-AA0A-9BF3BAB94A24}"/>
              </a:ext>
            </a:extLst>
          </p:cNvPr>
          <p:cNvSpPr>
            <a:spLocks noGrp="1"/>
          </p:cNvSpPr>
          <p:nvPr>
            <p:ph type="title"/>
          </p:nvPr>
        </p:nvSpPr>
        <p:spPr>
          <a:xfrm>
            <a:off x="2656840" y="2161453"/>
            <a:ext cx="6878320" cy="1679027"/>
          </a:xfrm>
        </p:spPr>
        <p:txBody>
          <a:bodyPr>
            <a:normAutofit/>
          </a:bodyPr>
          <a:lstStyle/>
          <a:p>
            <a:r>
              <a:rPr lang="lt-LT" sz="4100" dirty="0"/>
              <a:t>Pagrindiniai medijų raidos etapai</a:t>
            </a:r>
          </a:p>
        </p:txBody>
      </p:sp>
    </p:spTree>
    <p:extLst>
      <p:ext uri="{BB962C8B-B14F-4D97-AF65-F5344CB8AC3E}">
        <p14:creationId xmlns:p14="http://schemas.microsoft.com/office/powerpoint/2010/main" val="533125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 xmlns:a16="http://schemas.microsoft.com/office/drawing/2014/main" id="{0FE94C5D-8DEE-4889-8DAE-7B291FDF3A40}"/>
              </a:ext>
            </a:extLst>
          </p:cNvPr>
          <p:cNvSpPr>
            <a:spLocks noGrp="1"/>
          </p:cNvSpPr>
          <p:nvPr>
            <p:ph type="title"/>
          </p:nvPr>
        </p:nvSpPr>
        <p:spPr>
          <a:xfrm>
            <a:off x="636068" y="365125"/>
            <a:ext cx="10515600" cy="1325563"/>
          </a:xfrm>
        </p:spPr>
        <p:txBody>
          <a:bodyPr/>
          <a:lstStyle/>
          <a:p>
            <a:r>
              <a:rPr lang="lt-LT" dirty="0"/>
              <a:t>Interneto pradžia. </a:t>
            </a:r>
            <a:r>
              <a:rPr lang="lt-LT" i="1" dirty="0" err="1"/>
              <a:t>Web</a:t>
            </a:r>
            <a:r>
              <a:rPr lang="lt-LT" i="1" dirty="0"/>
              <a:t> 0</a:t>
            </a:r>
          </a:p>
        </p:txBody>
      </p:sp>
      <p:pic>
        <p:nvPicPr>
          <p:cNvPr id="18" name="Content Placeholder 17">
            <a:extLst>
              <a:ext uri="{FF2B5EF4-FFF2-40B4-BE49-F238E27FC236}">
                <a16:creationId xmlns="" xmlns:a16="http://schemas.microsoft.com/office/drawing/2014/main" id="{3DCACC37-5206-4911-B0BD-0596F0C932EE}"/>
              </a:ext>
            </a:extLst>
          </p:cNvPr>
          <p:cNvPicPr>
            <a:picLocks noGrp="1" noChangeAspect="1"/>
          </p:cNvPicPr>
          <p:nvPr>
            <p:ph sz="half" idx="13"/>
          </p:nvPr>
        </p:nvPicPr>
        <p:blipFill>
          <a:blip r:embed="rId3"/>
          <a:stretch>
            <a:fillRect/>
          </a:stretch>
        </p:blipFill>
        <p:spPr>
          <a:xfrm>
            <a:off x="726440" y="1784667"/>
            <a:ext cx="4270039" cy="3100705"/>
          </a:xfrm>
          <a:prstGeom prst="rect">
            <a:avLst/>
          </a:prstGeom>
        </p:spPr>
      </p:pic>
      <p:sp>
        <p:nvSpPr>
          <p:cNvPr id="11" name="Text Placeholder 10">
            <a:extLst>
              <a:ext uri="{FF2B5EF4-FFF2-40B4-BE49-F238E27FC236}">
                <a16:creationId xmlns="" xmlns:a16="http://schemas.microsoft.com/office/drawing/2014/main" id="{27C81D9E-5A0E-4B1D-B495-31DF6A0104C1}"/>
              </a:ext>
            </a:extLst>
          </p:cNvPr>
          <p:cNvSpPr>
            <a:spLocks noGrp="1"/>
          </p:cNvSpPr>
          <p:nvPr>
            <p:ph sz="half" idx="14"/>
          </p:nvPr>
        </p:nvSpPr>
        <p:spPr>
          <a:xfrm>
            <a:off x="5273040" y="1784667"/>
            <a:ext cx="6918960" cy="4546600"/>
          </a:xfrm>
        </p:spPr>
        <p:txBody>
          <a:bodyPr>
            <a:normAutofit/>
          </a:bodyPr>
          <a:lstStyle/>
          <a:p>
            <a:r>
              <a:rPr lang="lt-LT" sz="3200" dirty="0">
                <a:latin typeface="Arial" panose="020B0604020202020204" pitchFamily="34" charset="0"/>
                <a:cs typeface="Arial" panose="020B0604020202020204" pitchFamily="34" charset="0"/>
              </a:rPr>
              <a:t>1960–1990 m. </a:t>
            </a:r>
          </a:p>
          <a:p>
            <a:r>
              <a:rPr lang="lt-LT" sz="3200" dirty="0">
                <a:latin typeface="Arial" panose="020B0604020202020204" pitchFamily="34" charset="0"/>
                <a:cs typeface="Arial" panose="020B0604020202020204" pitchFamily="34" charset="0"/>
              </a:rPr>
              <a:t>1960 m. atsiranda ARPANET tinklas</a:t>
            </a:r>
          </a:p>
          <a:p>
            <a:r>
              <a:rPr lang="lt-LT" sz="3200" dirty="0">
                <a:latin typeface="Arial" panose="020B0604020202020204" pitchFamily="34" charset="0"/>
                <a:cs typeface="Arial" panose="020B0604020202020204" pitchFamily="34" charset="0"/>
              </a:rPr>
              <a:t>1970 m. sukuriami TCP/IP protokolai</a:t>
            </a:r>
          </a:p>
          <a:p>
            <a:r>
              <a:rPr lang="lt-LT" sz="3200" dirty="0">
                <a:latin typeface="Arial" panose="020B0604020202020204" pitchFamily="34" charset="0"/>
                <a:cs typeface="Arial" panose="020B0604020202020204" pitchFamily="34" charset="0"/>
              </a:rPr>
              <a:t>1977 m. personaliniai kompiuteriai</a:t>
            </a:r>
          </a:p>
          <a:p>
            <a:r>
              <a:rPr lang="lt-LT" sz="3200" dirty="0">
                <a:latin typeface="Arial" panose="020B0604020202020204" pitchFamily="34" charset="0"/>
                <a:cs typeface="Arial" panose="020B0604020202020204" pitchFamily="34" charset="0"/>
              </a:rPr>
              <a:t>Uždari kompiuterių komunikacijos tinklai.</a:t>
            </a:r>
          </a:p>
        </p:txBody>
      </p:sp>
      <p:sp>
        <p:nvSpPr>
          <p:cNvPr id="19" name="Rectangle 18">
            <a:extLst>
              <a:ext uri="{FF2B5EF4-FFF2-40B4-BE49-F238E27FC236}">
                <a16:creationId xmlns="" xmlns:a16="http://schemas.microsoft.com/office/drawing/2014/main" id="{4AF119DA-F6EC-445A-99DF-3E9F4D26BB70}"/>
              </a:ext>
            </a:extLst>
          </p:cNvPr>
          <p:cNvSpPr/>
          <p:nvPr/>
        </p:nvSpPr>
        <p:spPr>
          <a:xfrm>
            <a:off x="732323" y="4892727"/>
            <a:ext cx="4708889" cy="492443"/>
          </a:xfrm>
          <a:prstGeom prst="rect">
            <a:avLst/>
          </a:prstGeom>
        </p:spPr>
        <p:txBody>
          <a:bodyPr wrap="square">
            <a:spAutoFit/>
          </a:bodyPr>
          <a:lstStyle/>
          <a:p>
            <a:r>
              <a:rPr lang="lt-LT" sz="1300" dirty="0">
                <a:latin typeface="Arial" panose="020B0604020202020204" pitchFamily="34" charset="0"/>
                <a:cs typeface="Arial" panose="020B0604020202020204" pitchFamily="34" charset="0"/>
              </a:rPr>
              <a:t>DARPA ARPANET </a:t>
            </a:r>
            <a:r>
              <a:rPr lang="lt-LT" sz="1300" dirty="0" err="1">
                <a:latin typeface="Arial" panose="020B0604020202020204" pitchFamily="34" charset="0"/>
                <a:cs typeface="Arial" panose="020B0604020202020204" pitchFamily="34" charset="0"/>
              </a:rPr>
              <a:t>plaque</a:t>
            </a:r>
            <a:r>
              <a:rPr lang="lt-LT" sz="1300" dirty="0">
                <a:latin typeface="Arial" panose="020B0604020202020204" pitchFamily="34" charset="0"/>
                <a:cs typeface="Arial" panose="020B0604020202020204" pitchFamily="34" charset="0"/>
              </a:rPr>
              <a:t>. Steve </a:t>
            </a:r>
            <a:r>
              <a:rPr lang="lt-LT" sz="1300" dirty="0" err="1">
                <a:latin typeface="Arial" panose="020B0604020202020204" pitchFamily="34" charset="0"/>
                <a:cs typeface="Arial" panose="020B0604020202020204" pitchFamily="34" charset="0"/>
              </a:rPr>
              <a:t>Lukasik's</a:t>
            </a:r>
            <a:r>
              <a:rPr lang="lt-LT" sz="1300" dirty="0">
                <a:latin typeface="Arial" panose="020B0604020202020204" pitchFamily="34" charset="0"/>
                <a:cs typeface="Arial" panose="020B0604020202020204" pitchFamily="34" charset="0"/>
              </a:rPr>
              <a:t> </a:t>
            </a:r>
            <a:r>
              <a:rPr lang="lt-LT" sz="1300" dirty="0" err="1">
                <a:latin typeface="Arial" panose="020B0604020202020204" pitchFamily="34" charset="0"/>
                <a:cs typeface="Arial" panose="020B0604020202020204" pitchFamily="34" charset="0"/>
              </a:rPr>
              <a:t>personal</a:t>
            </a:r>
            <a:r>
              <a:rPr lang="lt-LT" sz="1300" dirty="0">
                <a:latin typeface="Arial" panose="020B0604020202020204" pitchFamily="34" charset="0"/>
                <a:cs typeface="Arial" panose="020B0604020202020204" pitchFamily="34" charset="0"/>
              </a:rPr>
              <a:t> </a:t>
            </a:r>
            <a:r>
              <a:rPr lang="lt-LT" sz="1300" dirty="0" err="1">
                <a:latin typeface="Arial" panose="020B0604020202020204" pitchFamily="34" charset="0"/>
                <a:cs typeface="Arial" panose="020B0604020202020204" pitchFamily="34" charset="0"/>
              </a:rPr>
              <a:t>photograph</a:t>
            </a:r>
            <a:r>
              <a:rPr lang="lt-LT" sz="1300" dirty="0">
                <a:latin typeface="Arial" panose="020B0604020202020204" pitchFamily="34" charset="0"/>
                <a:cs typeface="Arial" panose="020B0604020202020204" pitchFamily="34" charset="0"/>
              </a:rPr>
              <a:t>. 2011. </a:t>
            </a:r>
            <a:r>
              <a:rPr lang="lt-LT" sz="1300" dirty="0" err="1">
                <a:latin typeface="Arial" panose="020B0604020202020204" pitchFamily="34" charset="0"/>
                <a:cs typeface="Arial" panose="020B0604020202020204" pitchFamily="34" charset="0"/>
              </a:rPr>
              <a:t>Wikipedia</a:t>
            </a:r>
            <a:endParaRPr lang="lt-LT"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7100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BE8D29-41EE-49C6-B3C4-9B7FD95267D9}"/>
              </a:ext>
            </a:extLst>
          </p:cNvPr>
          <p:cNvSpPr>
            <a:spLocks noGrp="1"/>
          </p:cNvSpPr>
          <p:nvPr>
            <p:ph type="title"/>
          </p:nvPr>
        </p:nvSpPr>
        <p:spPr>
          <a:xfrm>
            <a:off x="607193" y="365125"/>
            <a:ext cx="10515600" cy="1325563"/>
          </a:xfrm>
        </p:spPr>
        <p:txBody>
          <a:bodyPr/>
          <a:lstStyle/>
          <a:p>
            <a:r>
              <a:rPr lang="lt-LT" i="1" dirty="0" err="1"/>
              <a:t>Web</a:t>
            </a:r>
            <a:r>
              <a:rPr lang="lt-LT" i="1" dirty="0"/>
              <a:t> 1.0</a:t>
            </a:r>
          </a:p>
        </p:txBody>
      </p:sp>
      <p:pic>
        <p:nvPicPr>
          <p:cNvPr id="5" name="Content Placeholder 4">
            <a:extLst>
              <a:ext uri="{FF2B5EF4-FFF2-40B4-BE49-F238E27FC236}">
                <a16:creationId xmlns="" xmlns:a16="http://schemas.microsoft.com/office/drawing/2014/main" id="{BD507E11-C24D-432A-8915-41EA446A88CA}"/>
              </a:ext>
            </a:extLst>
          </p:cNvPr>
          <p:cNvPicPr>
            <a:picLocks noGrp="1" noChangeAspect="1"/>
          </p:cNvPicPr>
          <p:nvPr>
            <p:ph sz="half" idx="13"/>
          </p:nvPr>
        </p:nvPicPr>
        <p:blipFill>
          <a:blip r:embed="rId3"/>
          <a:stretch>
            <a:fillRect/>
          </a:stretch>
        </p:blipFill>
        <p:spPr>
          <a:xfrm>
            <a:off x="685800" y="1690688"/>
            <a:ext cx="5181600" cy="815447"/>
          </a:xfrm>
          <a:prstGeom prst="rect">
            <a:avLst/>
          </a:prstGeom>
        </p:spPr>
      </p:pic>
      <p:sp>
        <p:nvSpPr>
          <p:cNvPr id="4" name="Text Placeholder 3">
            <a:extLst>
              <a:ext uri="{FF2B5EF4-FFF2-40B4-BE49-F238E27FC236}">
                <a16:creationId xmlns="" xmlns:a16="http://schemas.microsoft.com/office/drawing/2014/main" id="{CB58FAB9-5CCC-4575-8452-15AD61465325}"/>
              </a:ext>
            </a:extLst>
          </p:cNvPr>
          <p:cNvSpPr>
            <a:spLocks noGrp="1"/>
          </p:cNvSpPr>
          <p:nvPr>
            <p:ph sz="half" idx="14"/>
          </p:nvPr>
        </p:nvSpPr>
        <p:spPr>
          <a:xfrm>
            <a:off x="6019800" y="1690688"/>
            <a:ext cx="5847080" cy="4546600"/>
          </a:xfrm>
        </p:spPr>
        <p:txBody>
          <a:bodyPr>
            <a:noAutofit/>
          </a:bodyPr>
          <a:lstStyle/>
          <a:p>
            <a:r>
              <a:rPr lang="lt-LT" sz="3200" dirty="0">
                <a:latin typeface="Arial" panose="020B0604020202020204" pitchFamily="34" charset="0"/>
                <a:cs typeface="Arial" panose="020B0604020202020204" pitchFamily="34" charset="0"/>
              </a:rPr>
              <a:t>1990–2000 m.  </a:t>
            </a:r>
          </a:p>
          <a:p>
            <a:r>
              <a:rPr lang="lt-LT" sz="3200" dirty="0">
                <a:latin typeface="Arial" panose="020B0604020202020204" pitchFamily="34" charset="0"/>
                <a:cs typeface="Arial" panose="020B0604020202020204" pitchFamily="34" charset="0"/>
              </a:rPr>
              <a:t>1991 m. HTTP ir HTML protokolai.</a:t>
            </a:r>
          </a:p>
          <a:p>
            <a:r>
              <a:rPr lang="lt-LT" sz="3200" dirty="0">
                <a:latin typeface="Arial" panose="020B0604020202020204" pitchFamily="34" charset="0"/>
                <a:cs typeface="Arial" panose="020B0604020202020204" pitchFamily="34" charset="0"/>
              </a:rPr>
              <a:t>Pirmosios interneto svetainės. </a:t>
            </a:r>
          </a:p>
          <a:p>
            <a:r>
              <a:rPr lang="lt-LT" sz="3200" dirty="0">
                <a:latin typeface="Arial" panose="020B0604020202020204" pitchFamily="34" charset="0"/>
                <a:cs typeface="Arial" panose="020B0604020202020204" pitchFamily="34" charset="0"/>
              </a:rPr>
              <a:t>Prasideda </a:t>
            </a:r>
            <a:r>
              <a:rPr lang="lt-LT" sz="3200" dirty="0" err="1">
                <a:latin typeface="Arial" panose="020B0604020202020204" pitchFamily="34" charset="0"/>
                <a:cs typeface="Arial" panose="020B0604020202020204" pitchFamily="34" charset="0"/>
              </a:rPr>
              <a:t>komercializacija</a:t>
            </a:r>
            <a:r>
              <a:rPr lang="lt-LT" sz="3200" dirty="0">
                <a:latin typeface="Arial" panose="020B0604020202020204" pitchFamily="34" charset="0"/>
                <a:cs typeface="Arial" panose="020B0604020202020204" pitchFamily="34" charset="0"/>
              </a:rPr>
              <a:t>.</a:t>
            </a:r>
          </a:p>
          <a:p>
            <a:r>
              <a:rPr lang="lt-LT" sz="3200" i="1" dirty="0" err="1">
                <a:latin typeface="Arial" panose="020B0604020202020204" pitchFamily="34" charset="0"/>
                <a:cs typeface="Arial" panose="020B0604020202020204" pitchFamily="34" charset="0"/>
              </a:rPr>
              <a:t>Dot-com</a:t>
            </a:r>
            <a:r>
              <a:rPr lang="lt-LT" sz="3200" dirty="0">
                <a:latin typeface="Arial" panose="020B0604020202020204" pitchFamily="34" charset="0"/>
                <a:cs typeface="Arial" panose="020B0604020202020204" pitchFamily="34" charset="0"/>
              </a:rPr>
              <a:t> burbulas.</a:t>
            </a:r>
          </a:p>
          <a:p>
            <a:r>
              <a:rPr lang="lt-LT" sz="3200" dirty="0">
                <a:latin typeface="Arial" panose="020B0604020202020204" pitchFamily="34" charset="0"/>
                <a:cs typeface="Arial" panose="020B0604020202020204" pitchFamily="34" charset="0"/>
              </a:rPr>
              <a:t>Vartotojiška prieiga prie interneto.</a:t>
            </a:r>
          </a:p>
        </p:txBody>
      </p:sp>
    </p:spTree>
    <p:extLst>
      <p:ext uri="{BB962C8B-B14F-4D97-AF65-F5344CB8AC3E}">
        <p14:creationId xmlns:p14="http://schemas.microsoft.com/office/powerpoint/2010/main" val="3432763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CAB0CA-E30B-4220-BE9D-22AD26F23B6C}"/>
              </a:ext>
            </a:extLst>
          </p:cNvPr>
          <p:cNvSpPr>
            <a:spLocks noGrp="1"/>
          </p:cNvSpPr>
          <p:nvPr>
            <p:ph type="title"/>
          </p:nvPr>
        </p:nvSpPr>
        <p:spPr>
          <a:xfrm>
            <a:off x="770825" y="365125"/>
            <a:ext cx="10515600" cy="1325563"/>
          </a:xfrm>
        </p:spPr>
        <p:txBody>
          <a:bodyPr/>
          <a:lstStyle/>
          <a:p>
            <a:r>
              <a:rPr lang="lt-LT" i="1" dirty="0" err="1"/>
              <a:t>Web</a:t>
            </a:r>
            <a:r>
              <a:rPr lang="lt-LT" i="1" dirty="0"/>
              <a:t> 2.0</a:t>
            </a:r>
          </a:p>
        </p:txBody>
      </p:sp>
      <p:pic>
        <p:nvPicPr>
          <p:cNvPr id="5" name="Content Placeholder 4">
            <a:extLst>
              <a:ext uri="{FF2B5EF4-FFF2-40B4-BE49-F238E27FC236}">
                <a16:creationId xmlns="" xmlns:a16="http://schemas.microsoft.com/office/drawing/2014/main" id="{0400BFEA-63D3-4E04-BF28-064C5061FED5}"/>
              </a:ext>
            </a:extLst>
          </p:cNvPr>
          <p:cNvPicPr>
            <a:picLocks noGrp="1" noChangeAspect="1"/>
          </p:cNvPicPr>
          <p:nvPr>
            <p:ph sz="half" idx="13"/>
          </p:nvPr>
        </p:nvPicPr>
        <p:blipFill>
          <a:blip r:embed="rId3"/>
          <a:stretch>
            <a:fillRect/>
          </a:stretch>
        </p:blipFill>
        <p:spPr>
          <a:xfrm>
            <a:off x="812798" y="1825626"/>
            <a:ext cx="5181600" cy="3497580"/>
          </a:xfrm>
          <a:prstGeom prst="rect">
            <a:avLst/>
          </a:prstGeom>
        </p:spPr>
      </p:pic>
      <p:sp>
        <p:nvSpPr>
          <p:cNvPr id="4" name="Text Placeholder 3">
            <a:extLst>
              <a:ext uri="{FF2B5EF4-FFF2-40B4-BE49-F238E27FC236}">
                <a16:creationId xmlns="" xmlns:a16="http://schemas.microsoft.com/office/drawing/2014/main" id="{18F1699B-2635-449B-842D-23B9D72A7EC4}"/>
              </a:ext>
            </a:extLst>
          </p:cNvPr>
          <p:cNvSpPr>
            <a:spLocks noGrp="1"/>
          </p:cNvSpPr>
          <p:nvPr>
            <p:ph sz="half" idx="14"/>
          </p:nvPr>
        </p:nvSpPr>
        <p:spPr>
          <a:xfrm>
            <a:off x="6308724" y="1825626"/>
            <a:ext cx="5730876" cy="4546600"/>
          </a:xfrm>
        </p:spPr>
        <p:txBody>
          <a:bodyPr>
            <a:normAutofit fontScale="92500" lnSpcReduction="10000"/>
          </a:bodyPr>
          <a:lstStyle/>
          <a:p>
            <a:r>
              <a:rPr lang="lt-LT" sz="3500" dirty="0">
                <a:latin typeface="Arial" panose="020B0604020202020204" pitchFamily="34" charset="0"/>
                <a:cs typeface="Arial" panose="020B0604020202020204" pitchFamily="34" charset="0"/>
              </a:rPr>
              <a:t>2000–2010 m. </a:t>
            </a:r>
          </a:p>
          <a:p>
            <a:r>
              <a:rPr lang="lt-LT" sz="3500" dirty="0">
                <a:latin typeface="Arial" panose="020B0604020202020204" pitchFamily="34" charset="0"/>
                <a:cs typeface="Arial" panose="020B0604020202020204" pitchFamily="34" charset="0"/>
              </a:rPr>
              <a:t>Plačiajuostis ir bevielis internetas</a:t>
            </a:r>
          </a:p>
          <a:p>
            <a:r>
              <a:rPr lang="lt-LT" sz="3500" dirty="0">
                <a:latin typeface="Arial" panose="020B0604020202020204" pitchFamily="34" charset="0"/>
                <a:cs typeface="Arial" panose="020B0604020202020204" pitchFamily="34" charset="0"/>
              </a:rPr>
              <a:t>Išmanieji įrenginiai. </a:t>
            </a:r>
          </a:p>
          <a:p>
            <a:r>
              <a:rPr lang="lt-LT" sz="3500" dirty="0">
                <a:latin typeface="Arial" panose="020B0604020202020204" pitchFamily="34" charset="0"/>
                <a:cs typeface="Arial" panose="020B0604020202020204" pitchFamily="34" charset="0"/>
              </a:rPr>
              <a:t>Skaitmeninis raštingumas. </a:t>
            </a:r>
          </a:p>
          <a:p>
            <a:r>
              <a:rPr lang="lt-LT" sz="3500" dirty="0">
                <a:latin typeface="Arial" panose="020B0604020202020204" pitchFamily="34" charset="0"/>
                <a:cs typeface="Arial" panose="020B0604020202020204" pitchFamily="34" charset="0"/>
              </a:rPr>
              <a:t>Interaktyvi sąveikų erdvė. </a:t>
            </a:r>
          </a:p>
          <a:p>
            <a:r>
              <a:rPr lang="lt-LT" sz="3500" dirty="0">
                <a:latin typeface="Arial" panose="020B0604020202020204" pitchFamily="34" charset="0"/>
                <a:cs typeface="Arial" panose="020B0604020202020204" pitchFamily="34" charset="0"/>
              </a:rPr>
              <a:t>Bendras turinio kūrimas. </a:t>
            </a:r>
          </a:p>
          <a:p>
            <a:r>
              <a:rPr lang="lt-LT" sz="3500" dirty="0">
                <a:latin typeface="Arial" panose="020B0604020202020204" pitchFamily="34" charset="0"/>
                <a:cs typeface="Arial" panose="020B0604020202020204" pitchFamily="34" charset="0"/>
              </a:rPr>
              <a:t>Virtualūs pasauliai.</a:t>
            </a:r>
          </a:p>
          <a:p>
            <a:endParaRPr lang="lt-LT" dirty="0"/>
          </a:p>
        </p:txBody>
      </p:sp>
      <p:sp>
        <p:nvSpPr>
          <p:cNvPr id="6" name="Rectangle 5">
            <a:extLst>
              <a:ext uri="{FF2B5EF4-FFF2-40B4-BE49-F238E27FC236}">
                <a16:creationId xmlns="" xmlns:a16="http://schemas.microsoft.com/office/drawing/2014/main" id="{EEA9D76B-4E36-498B-9BDE-E24FE4EAEB4A}"/>
              </a:ext>
            </a:extLst>
          </p:cNvPr>
          <p:cNvSpPr/>
          <p:nvPr/>
        </p:nvSpPr>
        <p:spPr>
          <a:xfrm>
            <a:off x="812798" y="5323206"/>
            <a:ext cx="5181599" cy="292388"/>
          </a:xfrm>
          <a:prstGeom prst="rect">
            <a:avLst/>
          </a:prstGeom>
        </p:spPr>
        <p:txBody>
          <a:bodyPr wrap="square">
            <a:spAutoFit/>
          </a:bodyPr>
          <a:lstStyle/>
          <a:p>
            <a:r>
              <a:rPr lang="lt-LT" sz="1300" dirty="0" err="1">
                <a:latin typeface="Arial" panose="020B0604020202020204" pitchFamily="34" charset="0"/>
                <a:cs typeface="Arial" panose="020B0604020202020204" pitchFamily="34" charset="0"/>
              </a:rPr>
              <a:t>Ryzom</a:t>
            </a:r>
            <a:r>
              <a:rPr lang="lt-LT" sz="1300" dirty="0">
                <a:latin typeface="Arial" panose="020B0604020202020204" pitchFamily="34" charset="0"/>
                <a:cs typeface="Arial" panose="020B0604020202020204" pitchFamily="34" charset="0"/>
              </a:rPr>
              <a:t> MMORPG. re-pe-fy-ge-2000-11-28. 2014. </a:t>
            </a:r>
            <a:r>
              <a:rPr lang="lt-LT" sz="1300" dirty="0" err="1">
                <a:latin typeface="Arial" panose="020B0604020202020204" pitchFamily="34" charset="0"/>
                <a:cs typeface="Arial" panose="020B0604020202020204" pitchFamily="34" charset="0"/>
              </a:rPr>
              <a:t>Flickr</a:t>
            </a:r>
            <a:r>
              <a:rPr lang="lt-LT" sz="13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52677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A417B9-9F00-49CD-98F5-E6B336227CF7}"/>
              </a:ext>
            </a:extLst>
          </p:cNvPr>
          <p:cNvSpPr>
            <a:spLocks noGrp="1"/>
          </p:cNvSpPr>
          <p:nvPr>
            <p:ph type="title"/>
          </p:nvPr>
        </p:nvSpPr>
        <p:spPr>
          <a:xfrm>
            <a:off x="770825" y="365125"/>
            <a:ext cx="10515600" cy="1325563"/>
          </a:xfrm>
        </p:spPr>
        <p:txBody>
          <a:bodyPr/>
          <a:lstStyle/>
          <a:p>
            <a:r>
              <a:rPr lang="lt-LT" i="1" dirty="0" err="1"/>
              <a:t>Web</a:t>
            </a:r>
            <a:r>
              <a:rPr lang="lt-LT" i="1" dirty="0"/>
              <a:t> 3.0</a:t>
            </a:r>
          </a:p>
        </p:txBody>
      </p:sp>
      <p:pic>
        <p:nvPicPr>
          <p:cNvPr id="5" name="Content Placeholder 4">
            <a:extLst>
              <a:ext uri="{FF2B5EF4-FFF2-40B4-BE49-F238E27FC236}">
                <a16:creationId xmlns="" xmlns:a16="http://schemas.microsoft.com/office/drawing/2014/main" id="{40402897-EAFD-4EDB-94E1-E44436C9E847}"/>
              </a:ext>
            </a:extLst>
          </p:cNvPr>
          <p:cNvPicPr>
            <a:picLocks noGrp="1" noChangeAspect="1"/>
          </p:cNvPicPr>
          <p:nvPr>
            <p:ph sz="half" idx="13"/>
          </p:nvPr>
        </p:nvPicPr>
        <p:blipFill>
          <a:blip r:embed="rId3"/>
          <a:stretch>
            <a:fillRect/>
          </a:stretch>
        </p:blipFill>
        <p:spPr>
          <a:xfrm>
            <a:off x="838200" y="1825626"/>
            <a:ext cx="5181600" cy="3873246"/>
          </a:xfrm>
          <a:prstGeom prst="rect">
            <a:avLst/>
          </a:prstGeom>
        </p:spPr>
      </p:pic>
      <p:sp>
        <p:nvSpPr>
          <p:cNvPr id="4" name="Text Placeholder 3">
            <a:extLst>
              <a:ext uri="{FF2B5EF4-FFF2-40B4-BE49-F238E27FC236}">
                <a16:creationId xmlns="" xmlns:a16="http://schemas.microsoft.com/office/drawing/2014/main" id="{B4CB6153-FA27-4495-A854-413AEF467081}"/>
              </a:ext>
            </a:extLst>
          </p:cNvPr>
          <p:cNvSpPr>
            <a:spLocks noGrp="1"/>
          </p:cNvSpPr>
          <p:nvPr>
            <p:ph sz="half" idx="14"/>
          </p:nvPr>
        </p:nvSpPr>
        <p:spPr>
          <a:xfrm>
            <a:off x="6308724" y="1825626"/>
            <a:ext cx="5629276" cy="3955414"/>
          </a:xfrm>
        </p:spPr>
        <p:txBody>
          <a:bodyPr>
            <a:normAutofit/>
          </a:bodyPr>
          <a:lstStyle/>
          <a:p>
            <a:r>
              <a:rPr lang="lt-LT" sz="3200" dirty="0">
                <a:latin typeface="Arial" panose="020B0604020202020204" pitchFamily="34" charset="0"/>
                <a:cs typeface="Arial" panose="020B0604020202020204" pitchFamily="34" charset="0"/>
              </a:rPr>
              <a:t>2010–dabar. </a:t>
            </a:r>
          </a:p>
          <a:p>
            <a:r>
              <a:rPr lang="lt-LT" sz="3200" dirty="0">
                <a:latin typeface="Arial" panose="020B0604020202020204" pitchFamily="34" charset="0"/>
                <a:cs typeface="Arial" panose="020B0604020202020204" pitchFamily="34" charset="0"/>
              </a:rPr>
              <a:t>Manipuliacija turiniu. </a:t>
            </a:r>
          </a:p>
          <a:p>
            <a:r>
              <a:rPr lang="lt-LT" sz="3200" dirty="0" err="1">
                <a:latin typeface="Arial" panose="020B0604020202020204" pitchFamily="34" charset="0"/>
                <a:cs typeface="Arial" panose="020B0604020202020204" pitchFamily="34" charset="0"/>
              </a:rPr>
              <a:t>Personalizacija</a:t>
            </a:r>
            <a:r>
              <a:rPr lang="lt-LT" sz="3200" dirty="0">
                <a:latin typeface="Arial" panose="020B0604020202020204" pitchFamily="34" charset="0"/>
                <a:cs typeface="Arial" panose="020B0604020202020204" pitchFamily="34" charset="0"/>
              </a:rPr>
              <a:t>.</a:t>
            </a:r>
          </a:p>
          <a:p>
            <a:r>
              <a:rPr lang="lt-LT" sz="3200" dirty="0">
                <a:latin typeface="Arial" panose="020B0604020202020204" pitchFamily="34" charset="0"/>
                <a:cs typeface="Arial" panose="020B0604020202020204" pitchFamily="34" charset="0"/>
              </a:rPr>
              <a:t>Didieji duomenys.</a:t>
            </a:r>
          </a:p>
          <a:p>
            <a:r>
              <a:rPr lang="lt-LT" sz="3200" dirty="0">
                <a:latin typeface="Arial" panose="020B0604020202020204" pitchFamily="34" charset="0"/>
                <a:cs typeface="Arial" panose="020B0604020202020204" pitchFamily="34" charset="0"/>
              </a:rPr>
              <a:t>Debesų kompiuterija.</a:t>
            </a:r>
          </a:p>
          <a:p>
            <a:r>
              <a:rPr lang="lt-LT" sz="3200" dirty="0">
                <a:latin typeface="Arial" panose="020B0604020202020204" pitchFamily="34" charset="0"/>
                <a:cs typeface="Arial" panose="020B0604020202020204" pitchFamily="34" charset="0"/>
              </a:rPr>
              <a:t>Dideli informacijos srautai. </a:t>
            </a:r>
          </a:p>
          <a:p>
            <a:endParaRPr lang="lt-LT" dirty="0"/>
          </a:p>
        </p:txBody>
      </p:sp>
      <p:sp>
        <p:nvSpPr>
          <p:cNvPr id="6" name="Rectangle 5">
            <a:extLst>
              <a:ext uri="{FF2B5EF4-FFF2-40B4-BE49-F238E27FC236}">
                <a16:creationId xmlns="" xmlns:a16="http://schemas.microsoft.com/office/drawing/2014/main" id="{D22FFBEA-89C5-4699-BE4A-D2151542383B}"/>
              </a:ext>
            </a:extLst>
          </p:cNvPr>
          <p:cNvSpPr/>
          <p:nvPr/>
        </p:nvSpPr>
        <p:spPr>
          <a:xfrm>
            <a:off x="842728" y="5698872"/>
            <a:ext cx="5253272" cy="292388"/>
          </a:xfrm>
          <a:prstGeom prst="rect">
            <a:avLst/>
          </a:prstGeom>
        </p:spPr>
        <p:txBody>
          <a:bodyPr wrap="square">
            <a:spAutoFit/>
          </a:bodyPr>
          <a:lstStyle/>
          <a:p>
            <a:r>
              <a:rPr lang="en-US" sz="1300" dirty="0">
                <a:latin typeface="Arial" panose="020B0604020202020204" pitchFamily="34" charset="0"/>
                <a:cs typeface="Arial" panose="020B0604020202020204" pitchFamily="34" charset="0"/>
              </a:rPr>
              <a:t>Big Bang Data exhibit at CCCB 16</a:t>
            </a:r>
            <a:r>
              <a:rPr lang="lt-LT" sz="1300" dirty="0">
                <a:latin typeface="Arial" panose="020B0604020202020204" pitchFamily="34" charset="0"/>
                <a:cs typeface="Arial" panose="020B0604020202020204" pitchFamily="34" charset="0"/>
              </a:rPr>
              <a:t>. </a:t>
            </a:r>
            <a:r>
              <a:rPr lang="lt-LT" sz="1300" dirty="0" err="1">
                <a:latin typeface="Arial" panose="020B0604020202020204" pitchFamily="34" charset="0"/>
                <a:cs typeface="Arial" panose="020B0604020202020204" pitchFamily="34" charset="0"/>
              </a:rPr>
              <a:t>Kippelboy</a:t>
            </a:r>
            <a:r>
              <a:rPr lang="lt-LT" sz="1300" dirty="0">
                <a:latin typeface="Arial" panose="020B0604020202020204" pitchFamily="34" charset="0"/>
                <a:cs typeface="Arial" panose="020B0604020202020204" pitchFamily="34" charset="0"/>
              </a:rPr>
              <a:t>.  2014. </a:t>
            </a:r>
            <a:r>
              <a:rPr lang="lt-LT" sz="1300" dirty="0" err="1">
                <a:latin typeface="Arial" panose="020B0604020202020204" pitchFamily="34" charset="0"/>
                <a:cs typeface="Arial" panose="020B0604020202020204" pitchFamily="34" charset="0"/>
              </a:rPr>
              <a:t>Wikipedia</a:t>
            </a:r>
            <a:r>
              <a:rPr lang="lt-LT" sz="13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45521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74A8EE-C1C8-45AC-B350-956947F99FFC}"/>
              </a:ext>
            </a:extLst>
          </p:cNvPr>
          <p:cNvSpPr>
            <a:spLocks noGrp="1"/>
          </p:cNvSpPr>
          <p:nvPr>
            <p:ph type="title"/>
          </p:nvPr>
        </p:nvSpPr>
        <p:spPr/>
        <p:txBody>
          <a:bodyPr/>
          <a:lstStyle/>
          <a:p>
            <a:r>
              <a:rPr lang="lt-LT" dirty="0"/>
              <a:t>Kartų ypatumai</a:t>
            </a:r>
          </a:p>
        </p:txBody>
      </p:sp>
      <p:sp>
        <p:nvSpPr>
          <p:cNvPr id="4" name="Text Placeholder 3">
            <a:extLst>
              <a:ext uri="{FF2B5EF4-FFF2-40B4-BE49-F238E27FC236}">
                <a16:creationId xmlns="" xmlns:a16="http://schemas.microsoft.com/office/drawing/2014/main" id="{767D73C6-C16A-4CAE-8C1D-BEB0D46FCB69}"/>
              </a:ext>
            </a:extLst>
          </p:cNvPr>
          <p:cNvSpPr>
            <a:spLocks noGrp="1"/>
          </p:cNvSpPr>
          <p:nvPr>
            <p:ph idx="1"/>
          </p:nvPr>
        </p:nvSpPr>
        <p:spPr>
          <a:xfrm>
            <a:off x="838200" y="2323465"/>
            <a:ext cx="10515600" cy="3914775"/>
          </a:xfrm>
        </p:spPr>
        <p:txBody>
          <a:bodyPr>
            <a:normAutofit/>
          </a:bodyPr>
          <a:lstStyle/>
          <a:p>
            <a:r>
              <a:rPr lang="lt-LT" sz="3200" b="1" i="1" dirty="0" err="1">
                <a:latin typeface="Arial" panose="020B0604020202020204" pitchFamily="34" charset="0"/>
                <a:cs typeface="Arial" panose="020B0604020202020204" pitchFamily="34" charset="0"/>
              </a:rPr>
              <a:t>Web</a:t>
            </a:r>
            <a:r>
              <a:rPr lang="lt-LT" sz="3200" b="1" i="1" dirty="0">
                <a:latin typeface="Arial" panose="020B0604020202020204" pitchFamily="34" charset="0"/>
                <a:cs typeface="Arial" panose="020B0604020202020204" pitchFamily="34" charset="0"/>
              </a:rPr>
              <a:t> 1.0 </a:t>
            </a:r>
            <a:r>
              <a:rPr lang="lt-LT" sz="3200" dirty="0">
                <a:latin typeface="Arial" panose="020B0604020202020204" pitchFamily="34" charset="0"/>
                <a:cs typeface="Arial" panose="020B0604020202020204" pitchFamily="34" charset="0"/>
              </a:rPr>
              <a:t>didaktiškumas, skaitymas, vienpusis ryšys, statiškas informacijos organizavimas, sklaida. </a:t>
            </a:r>
          </a:p>
          <a:p>
            <a:r>
              <a:rPr lang="lt-LT" sz="3200" b="1" i="1" dirty="0" err="1">
                <a:latin typeface="Arial" panose="020B0604020202020204" pitchFamily="34" charset="0"/>
                <a:cs typeface="Arial" panose="020B0604020202020204" pitchFamily="34" charset="0"/>
              </a:rPr>
              <a:t>Web</a:t>
            </a:r>
            <a:r>
              <a:rPr lang="lt-LT" sz="3200" b="1" i="1" dirty="0">
                <a:latin typeface="Arial" panose="020B0604020202020204" pitchFamily="34" charset="0"/>
                <a:cs typeface="Arial" panose="020B0604020202020204" pitchFamily="34" charset="0"/>
              </a:rPr>
              <a:t> 2.0 </a:t>
            </a:r>
            <a:r>
              <a:rPr lang="lt-LT" sz="3200" dirty="0">
                <a:latin typeface="Arial" panose="020B0604020202020204" pitchFamily="34" charset="0"/>
                <a:cs typeface="Arial" panose="020B0604020202020204" pitchFamily="34" charset="0"/>
              </a:rPr>
              <a:t>aktyvesnis įsitraukimas į turinio kūrimą, skaitymas ir rašymas, dalinamasi turiniu, aktyviai sąveikaujama. </a:t>
            </a:r>
          </a:p>
          <a:p>
            <a:r>
              <a:rPr lang="lt-LT" sz="3200" b="1" i="1" dirty="0" err="1">
                <a:latin typeface="Arial" panose="020B0604020202020204" pitchFamily="34" charset="0"/>
                <a:cs typeface="Arial" panose="020B0604020202020204" pitchFamily="34" charset="0"/>
              </a:rPr>
              <a:t>Web</a:t>
            </a:r>
            <a:r>
              <a:rPr lang="lt-LT" sz="3200" b="1" i="1" dirty="0">
                <a:latin typeface="Arial" panose="020B0604020202020204" pitchFamily="34" charset="0"/>
                <a:cs typeface="Arial" panose="020B0604020202020204" pitchFamily="34" charset="0"/>
              </a:rPr>
              <a:t> 3.0 </a:t>
            </a:r>
            <a:r>
              <a:rPr lang="lt-LT" sz="3200" dirty="0">
                <a:latin typeface="Arial" panose="020B0604020202020204" pitchFamily="34" charset="0"/>
                <a:cs typeface="Arial" panose="020B0604020202020204" pitchFamily="34" charset="0"/>
              </a:rPr>
              <a:t>socialinis konstravimas, </a:t>
            </a:r>
            <a:r>
              <a:rPr lang="lt-LT" sz="3200" dirty="0" err="1">
                <a:latin typeface="Arial" panose="020B0604020202020204" pitchFamily="34" charset="0"/>
                <a:cs typeface="Arial" panose="020B0604020202020204" pitchFamily="34" charset="0"/>
              </a:rPr>
              <a:t>kontekstualus</a:t>
            </a:r>
            <a:r>
              <a:rPr lang="lt-LT" sz="3200" dirty="0">
                <a:latin typeface="Arial" panose="020B0604020202020204" pitchFamily="34" charset="0"/>
                <a:cs typeface="Arial" panose="020B0604020202020204" pitchFamily="34" charset="0"/>
              </a:rPr>
              <a:t> perkūrimas, įvairiapusis ir </a:t>
            </a:r>
            <a:r>
              <a:rPr lang="lt-LT" sz="3200" dirty="0" err="1">
                <a:latin typeface="Arial" panose="020B0604020202020204" pitchFamily="34" charset="0"/>
                <a:cs typeface="Arial" panose="020B0604020202020204" pitchFamily="34" charset="0"/>
              </a:rPr>
              <a:t>multidimensinis</a:t>
            </a:r>
            <a:r>
              <a:rPr lang="lt-LT" sz="3200" dirty="0">
                <a:latin typeface="Arial" panose="020B0604020202020204" pitchFamily="34" charset="0"/>
                <a:cs typeface="Arial" panose="020B0604020202020204" pitchFamily="34" charset="0"/>
              </a:rPr>
              <a:t> ryšys.</a:t>
            </a:r>
          </a:p>
          <a:p>
            <a:endParaRPr lang="lt-LT" dirty="0"/>
          </a:p>
        </p:txBody>
      </p:sp>
    </p:spTree>
    <p:extLst>
      <p:ext uri="{BB962C8B-B14F-4D97-AF65-F5344CB8AC3E}">
        <p14:creationId xmlns:p14="http://schemas.microsoft.com/office/powerpoint/2010/main" val="1463436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B1542EF1-706E-4C93-B01D-F6BB88A66E93}"/>
              </a:ext>
            </a:extLst>
          </p:cNvPr>
          <p:cNvSpPr>
            <a:spLocks noGrp="1"/>
          </p:cNvSpPr>
          <p:nvPr>
            <p:ph type="title"/>
          </p:nvPr>
        </p:nvSpPr>
        <p:spPr/>
        <p:txBody>
          <a:bodyPr/>
          <a:lstStyle/>
          <a:p>
            <a:r>
              <a:rPr lang="lt-LT" dirty="0"/>
              <a:t>Palengvina bendravimą</a:t>
            </a:r>
          </a:p>
        </p:txBody>
      </p:sp>
      <p:sp>
        <p:nvSpPr>
          <p:cNvPr id="6" name="Text Placeholder 5">
            <a:extLst>
              <a:ext uri="{FF2B5EF4-FFF2-40B4-BE49-F238E27FC236}">
                <a16:creationId xmlns="" xmlns:a16="http://schemas.microsoft.com/office/drawing/2014/main" id="{E98CB9BB-BA74-46BC-BD8D-D7643EA0988C}"/>
              </a:ext>
            </a:extLst>
          </p:cNvPr>
          <p:cNvSpPr>
            <a:spLocks noGrp="1"/>
          </p:cNvSpPr>
          <p:nvPr>
            <p:ph idx="1"/>
          </p:nvPr>
        </p:nvSpPr>
        <p:spPr>
          <a:xfrm>
            <a:off x="838200" y="2212340"/>
            <a:ext cx="10754360" cy="4280535"/>
          </a:xfrm>
        </p:spPr>
        <p:txBody>
          <a:bodyPr>
            <a:normAutofit/>
          </a:bodyPr>
          <a:lstStyle/>
          <a:p>
            <a:r>
              <a:rPr lang="lt-LT" sz="3200" i="1" dirty="0" err="1">
                <a:latin typeface="Arial" panose="020B0604020202020204" pitchFamily="34" charset="0"/>
                <a:cs typeface="Arial" panose="020B0604020202020204" pitchFamily="34" charset="0"/>
              </a:rPr>
              <a:t>Web</a:t>
            </a:r>
            <a:r>
              <a:rPr lang="lt-LT" sz="3200" i="1" dirty="0">
                <a:latin typeface="Arial" panose="020B0604020202020204" pitchFamily="34" charset="0"/>
                <a:cs typeface="Arial" panose="020B0604020202020204" pitchFamily="34" charset="0"/>
              </a:rPr>
              <a:t> 2.0 </a:t>
            </a:r>
            <a:r>
              <a:rPr lang="lt-LT" sz="3200" dirty="0">
                <a:latin typeface="Arial" panose="020B0604020202020204" pitchFamily="34" charset="0"/>
                <a:cs typeface="Arial" panose="020B0604020202020204" pitchFamily="34" charset="0"/>
              </a:rPr>
              <a:t>suteikė nemokamas / nebrangias platformas, leidžiančias dalytis ir platinti kūrinius internete.</a:t>
            </a:r>
          </a:p>
          <a:p>
            <a:r>
              <a:rPr lang="lt-LT" sz="3200" i="1" dirty="0">
                <a:latin typeface="Arial" panose="020B0604020202020204" pitchFamily="34" charset="0"/>
                <a:cs typeface="Arial" panose="020B0604020202020204" pitchFamily="34" charset="0"/>
              </a:rPr>
              <a:t>YouTube, </a:t>
            </a:r>
            <a:r>
              <a:rPr lang="lt-LT" sz="3200" i="1" dirty="0" err="1">
                <a:latin typeface="Arial" panose="020B0604020202020204" pitchFamily="34" charset="0"/>
                <a:cs typeface="Arial" panose="020B0604020202020204" pitchFamily="34" charset="0"/>
              </a:rPr>
              <a:t>WordPress</a:t>
            </a:r>
            <a:r>
              <a:rPr lang="lt-LT" sz="3200" i="1" dirty="0">
                <a:latin typeface="Arial" panose="020B0604020202020204" pitchFamily="34" charset="0"/>
                <a:cs typeface="Arial" panose="020B0604020202020204" pitchFamily="34" charset="0"/>
              </a:rPr>
              <a:t>, </a:t>
            </a:r>
            <a:r>
              <a:rPr lang="lt-LT" sz="3200" i="1" dirty="0" err="1">
                <a:latin typeface="Arial" panose="020B0604020202020204" pitchFamily="34" charset="0"/>
                <a:cs typeface="Arial" panose="020B0604020202020204" pitchFamily="34" charset="0"/>
              </a:rPr>
              <a:t>Flickr</a:t>
            </a:r>
            <a:r>
              <a:rPr lang="lt-LT" sz="3200" i="1" dirty="0">
                <a:latin typeface="Arial" panose="020B0604020202020204" pitchFamily="34" charset="0"/>
                <a:cs typeface="Arial" panose="020B0604020202020204" pitchFamily="34" charset="0"/>
              </a:rPr>
              <a:t> </a:t>
            </a:r>
            <a:r>
              <a:rPr lang="lt-LT" sz="3200" dirty="0">
                <a:latin typeface="Arial" panose="020B0604020202020204" pitchFamily="34" charset="0"/>
                <a:cs typeface="Arial" panose="020B0604020202020204" pitchFamily="34" charset="0"/>
              </a:rPr>
              <a:t>architektūra ir vartotojų bazė leidžia lengviau rasti vieni kitus. </a:t>
            </a:r>
          </a:p>
          <a:p>
            <a:r>
              <a:rPr lang="lt-LT" sz="3200" dirty="0">
                <a:latin typeface="Arial" panose="020B0604020202020204" pitchFamily="34" charset="0"/>
                <a:cs typeface="Arial" panose="020B0604020202020204" pitchFamily="34" charset="0"/>
              </a:rPr>
              <a:t>Funkcijos, leidžiančios komentuoti, pažymėti, kad patinka, atsakyti ar užsiprenumeruoti, palengvina ryšių užmezgimą. </a:t>
            </a:r>
          </a:p>
          <a:p>
            <a:endParaRPr lang="lt-LT" dirty="0"/>
          </a:p>
        </p:txBody>
      </p:sp>
    </p:spTree>
    <p:extLst>
      <p:ext uri="{BB962C8B-B14F-4D97-AF65-F5344CB8AC3E}">
        <p14:creationId xmlns:p14="http://schemas.microsoft.com/office/powerpoint/2010/main" val="1825763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5D1CC8C82874DD4D8D2EC0AEE26E3455" ma:contentTypeVersion="4" ma:contentTypeDescription="Kurkite naują dokumentą." ma:contentTypeScope="" ma:versionID="6c113e97e99ebc636b1b4bb3f36c8e3b">
  <xsd:schema xmlns:xsd="http://www.w3.org/2001/XMLSchema" xmlns:xs="http://www.w3.org/2001/XMLSchema" xmlns:p="http://schemas.microsoft.com/office/2006/metadata/properties" xmlns:ns2="a0835765-722b-4967-b5d3-9e62f38271fc" xmlns:ns3="47d486dd-7fb2-4844-a458-fd0411d49900" targetNamespace="http://schemas.microsoft.com/office/2006/metadata/properties" ma:root="true" ma:fieldsID="35047cad3f9a3ac8c245f1994d6788e9" ns2:_="" ns3:_="">
    <xsd:import namespace="a0835765-722b-4967-b5d3-9e62f38271fc"/>
    <xsd:import namespace="47d486dd-7fb2-4844-a458-fd0411d49900"/>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835765-722b-4967-b5d3-9e62f38271fc" elementFormDefault="qualified">
    <xsd:import namespace="http://schemas.microsoft.com/office/2006/documentManagement/types"/>
    <xsd:import namespace="http://schemas.microsoft.com/office/infopath/2007/PartnerControls"/>
    <xsd:element name="_dlc_DocId" ma:index="8" nillable="true" ma:displayName="Dokumento ID reikšmė" ma:description="Dokumento ID reikšmė, priskirta šiam elementui." ma:indexed="true" ma:internalName="_dlc_DocId" ma:readOnly="true">
      <xsd:simpleType>
        <xsd:restriction base="dms:Text"/>
      </xsd:simpleType>
    </xsd:element>
    <xsd:element name="_dlc_DocIdUrl" ma:index="9" nillable="true" ma:displayName="Dokumento ID" ma:description="Nuolatinis saitas į šį dokumentą."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Bendrinta su išsamia informacija"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d486dd-7fb2-4844-a458-fd0411d4990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a0835765-722b-4967-b5d3-9e62f38271fc">XXSHWCZCZDRR-1390958040-43</_dlc_DocId>
    <_dlc_DocIdUrl xmlns="a0835765-722b-4967-b5d3-9e62f38271fc">
      <Url>https://povilasscpl.sharepoint.com/sites/MEDIJURASTINGUMAS/_layouts/15/DocIdRedir.aspx?ID=XXSHWCZCZDRR-1390958040-43</Url>
      <Description>XXSHWCZCZDRR-1390958040-43</Description>
    </_dlc_DocIdUrl>
  </documentManagement>
</p:properties>
</file>

<file path=customXml/itemProps1.xml><?xml version="1.0" encoding="utf-8"?>
<ds:datastoreItem xmlns:ds="http://schemas.openxmlformats.org/officeDocument/2006/customXml" ds:itemID="{AE274573-C26F-4149-BD41-B95C5E2E50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835765-722b-4967-b5d3-9e62f38271fc"/>
    <ds:schemaRef ds:uri="47d486dd-7fb2-4844-a458-fd0411d499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FCBA3D-11E1-4454-9297-D8C8FE09FAD0}">
  <ds:schemaRefs>
    <ds:schemaRef ds:uri="http://schemas.microsoft.com/sharepoint/events"/>
  </ds:schemaRefs>
</ds:datastoreItem>
</file>

<file path=customXml/itemProps3.xml><?xml version="1.0" encoding="utf-8"?>
<ds:datastoreItem xmlns:ds="http://schemas.openxmlformats.org/officeDocument/2006/customXml" ds:itemID="{AB2C48F6-AA93-422D-A9D1-9C561F67E63D}">
  <ds:schemaRefs>
    <ds:schemaRef ds:uri="http://schemas.microsoft.com/sharepoint/v3/contenttype/forms"/>
  </ds:schemaRefs>
</ds:datastoreItem>
</file>

<file path=customXml/itemProps4.xml><?xml version="1.0" encoding="utf-8"?>
<ds:datastoreItem xmlns:ds="http://schemas.openxmlformats.org/officeDocument/2006/customXml" ds:itemID="{0F3CA378-821B-4E15-856F-B7C4465852A3}">
  <ds:schemaRefs>
    <ds:schemaRef ds:uri="http://purl.org/dc/dcmitype/"/>
    <ds:schemaRef ds:uri="http://www.w3.org/XML/1998/namespace"/>
    <ds:schemaRef ds:uri="http://schemas.openxmlformats.org/package/2006/metadata/core-properties"/>
    <ds:schemaRef ds:uri="http://purl.org/dc/elements/1.1/"/>
    <ds:schemaRef ds:uri="a0835765-722b-4967-b5d3-9e62f38271fc"/>
    <ds:schemaRef ds:uri="http://schemas.microsoft.com/office/2006/documentManagement/types"/>
    <ds:schemaRef ds:uri="http://schemas.microsoft.com/office/infopath/2007/PartnerControls"/>
    <ds:schemaRef ds:uri="47d486dd-7fb2-4844-a458-fd0411d49900"/>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6034</TotalTime>
  <Words>2664</Words>
  <Application>Microsoft Office PowerPoint</Application>
  <PresentationFormat>Plačiaekranė</PresentationFormat>
  <Paragraphs>173</Paragraphs>
  <Slides>23</Slides>
  <Notes>20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23</vt:i4>
      </vt:variant>
    </vt:vector>
  </HeadingPairs>
  <TitlesOfParts>
    <vt:vector size="27" baseType="lpstr">
      <vt:lpstr>Arial</vt:lpstr>
      <vt:lpstr>Calibri</vt:lpstr>
      <vt:lpstr>Century Gothic</vt:lpstr>
      <vt:lpstr>Office Theme</vt:lpstr>
      <vt:lpstr>Medijų įvairovė ir prieigos būdai</vt:lpstr>
      <vt:lpstr>4 užsiėmimas.  Mes kaip informacijos rengėjai</vt:lpstr>
      <vt:lpstr>Pagrindiniai medijų raidos etapai</vt:lpstr>
      <vt:lpstr>Interneto pradžia. Web 0</vt:lpstr>
      <vt:lpstr>Web 1.0</vt:lpstr>
      <vt:lpstr>Web 2.0</vt:lpstr>
      <vt:lpstr>Web 3.0</vt:lpstr>
      <vt:lpstr>Kartų ypatumai</vt:lpstr>
      <vt:lpstr>Palengvina bendravimą</vt:lpstr>
      <vt:lpstr>Informacijos rengėjų ir platintojų vaidmuo</vt:lpstr>
      <vt:lpstr>Galimybės ir trūkumai</vt:lpstr>
      <vt:lpstr>Įprasminimo priemonė</vt:lpstr>
      <vt:lpstr>Mes – kūrėjai</vt:lpstr>
      <vt:lpstr>Žurnalistai</vt:lpstr>
      <vt:lpstr>Kam priklauso turinys?</vt:lpstr>
      <vt:lpstr>Grėsmės</vt:lpstr>
      <vt:lpstr>Besikeičianti žurnalistika</vt:lpstr>
      <vt:lpstr>Daugiau galios</vt:lpstr>
      <vt:lpstr>Iššūkiai „paprastiems“ žmonėms</vt:lpstr>
      <vt:lpstr>Nuomonės formuotojai</vt:lpstr>
      <vt:lpstr>Aptarimas grupėse</vt:lpstr>
      <vt:lpstr>Apibendrinimas</vt:lpstr>
      <vt:lpstr>„PowerPoint“ pateiktis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 Dudaite</dc:creator>
  <cp:lastModifiedBy>Darbas</cp:lastModifiedBy>
  <cp:revision>42</cp:revision>
  <dcterms:created xsi:type="dcterms:W3CDTF">2022-11-07T15:03:36Z</dcterms:created>
  <dcterms:modified xsi:type="dcterms:W3CDTF">2023-03-22T13:33:31Z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0x0101005D1CC8C82874DD4D8D2EC0AEE26E3455</vt:lpwstr>
  </property>
  <property fmtid="{D5CDD505-2E9C-101B-9397-08002B2CF9AE}" pid="3" name="_dlc_DocIdItemGuid">
    <vt:lpwstr>a1c1ea07-0a32-42b8-a7b3-2391cf75a3af</vt:lpwstr>
  </property>
</Properties>
</file>