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5"/>
  </p:notesMasterIdLst>
  <p:sldIdLst>
    <p:sldId id="293" r:id="rId6"/>
    <p:sldId id="308" r:id="rId7"/>
    <p:sldId id="267" r:id="rId8"/>
    <p:sldId id="295" r:id="rId9"/>
    <p:sldId id="296" r:id="rId10"/>
    <p:sldId id="297" r:id="rId11"/>
    <p:sldId id="298" r:id="rId12"/>
    <p:sldId id="299" r:id="rId13"/>
    <p:sldId id="300" r:id="rId14"/>
    <p:sldId id="301" r:id="rId15"/>
    <p:sldId id="302" r:id="rId16"/>
    <p:sldId id="303" r:id="rId17"/>
    <p:sldId id="304" r:id="rId18"/>
    <p:sldId id="305" r:id="rId19"/>
    <p:sldId id="294" r:id="rId20"/>
    <p:sldId id="307" r:id="rId21"/>
    <p:sldId id="286" r:id="rId22"/>
    <p:sldId id="306" r:id="rId23"/>
    <p:sldId id="29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801D69-3A4B-479D-8842-6F756DB98012}">
          <p14:sldIdLst>
            <p14:sldId id="293"/>
            <p14:sldId id="308"/>
            <p14:sldId id="267"/>
            <p14:sldId id="295"/>
            <p14:sldId id="296"/>
            <p14:sldId id="297"/>
            <p14:sldId id="298"/>
            <p14:sldId id="299"/>
            <p14:sldId id="300"/>
            <p14:sldId id="301"/>
            <p14:sldId id="302"/>
            <p14:sldId id="303"/>
            <p14:sldId id="304"/>
            <p14:sldId id="305"/>
            <p14:sldId id="294"/>
            <p14:sldId id="307"/>
            <p14:sldId id="286"/>
            <p14:sldId id="306"/>
          </p14:sldIdLst>
        </p14:section>
        <p14:section name="Untitled Section" id="{53155729-E446-4774-AA3D-07AD786DC52E}">
          <p14:sldIdLst>
            <p14:sldId id="29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1E1"/>
    <a:srgbClr val="F2F2F2"/>
    <a:srgbClr val="666666"/>
    <a:srgbClr val="EA551F"/>
    <a:srgbClr val="2E2E2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974" autoAdjust="0"/>
  </p:normalViewPr>
  <p:slideViewPr>
    <p:cSldViewPr snapToGrid="0">
      <p:cViewPr varScale="1">
        <p:scale>
          <a:sx n="106" d="100"/>
          <a:sy n="106" d="100"/>
        </p:scale>
        <p:origin x="792"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lia Raicevičiūtė" userId="4bc4f6b7-e53e-4b9f-8db3-4d808a693994" providerId="ADAL" clId="{A13C2427-253E-4F0C-BFDD-52BE6CF647E3}"/>
    <pc:docChg chg="custSel modSld">
      <pc:chgData name="Dalia Raicevičiūtė" userId="4bc4f6b7-e53e-4b9f-8db3-4d808a693994" providerId="ADAL" clId="{A13C2427-253E-4F0C-BFDD-52BE6CF647E3}" dt="2023-02-18T14:43:26.969" v="91" actId="2711"/>
      <pc:docMkLst>
        <pc:docMk/>
      </pc:docMkLst>
      <pc:sldChg chg="addSp delSp modSp">
        <pc:chgData name="Dalia Raicevičiūtė" userId="4bc4f6b7-e53e-4b9f-8db3-4d808a693994" providerId="ADAL" clId="{A13C2427-253E-4F0C-BFDD-52BE6CF647E3}" dt="2023-02-18T14:42:03.668" v="32" actId="478"/>
        <pc:sldMkLst>
          <pc:docMk/>
          <pc:sldMk cId="1941785791" sldId="293"/>
        </pc:sldMkLst>
        <pc:spChg chg="mod">
          <ac:chgData name="Dalia Raicevičiūtė" userId="4bc4f6b7-e53e-4b9f-8db3-4d808a693994" providerId="ADAL" clId="{A13C2427-253E-4F0C-BFDD-52BE6CF647E3}" dt="2023-02-18T14:42:02.488" v="31" actId="1037"/>
          <ac:spMkLst>
            <pc:docMk/>
            <pc:sldMk cId="1941785791" sldId="293"/>
            <ac:spMk id="2" creationId="{8C43EC24-7733-4FF8-936F-371ACA111CD9}"/>
          </ac:spMkLst>
        </pc:spChg>
        <pc:spChg chg="mod">
          <ac:chgData name="Dalia Raicevičiūtė" userId="4bc4f6b7-e53e-4b9f-8db3-4d808a693994" providerId="ADAL" clId="{A13C2427-253E-4F0C-BFDD-52BE6CF647E3}" dt="2023-02-18T14:41:56.469" v="16" actId="1037"/>
          <ac:spMkLst>
            <pc:docMk/>
            <pc:sldMk cId="1941785791" sldId="293"/>
            <ac:spMk id="3" creationId="{BE6267E8-19B3-4819-BA26-327E3045D00B}"/>
          </ac:spMkLst>
        </pc:spChg>
        <pc:spChg chg="add del mod">
          <ac:chgData name="Dalia Raicevičiūtė" userId="4bc4f6b7-e53e-4b9f-8db3-4d808a693994" providerId="ADAL" clId="{A13C2427-253E-4F0C-BFDD-52BE6CF647E3}" dt="2023-02-18T14:42:03.668" v="32" actId="478"/>
          <ac:spMkLst>
            <pc:docMk/>
            <pc:sldMk cId="1941785791" sldId="293"/>
            <ac:spMk id="4" creationId="{98BB03F7-9C40-4E13-9929-3B20A25427BB}"/>
          </ac:spMkLst>
        </pc:spChg>
      </pc:sldChg>
      <pc:sldChg chg="modSp">
        <pc:chgData name="Dalia Raicevičiūtė" userId="4bc4f6b7-e53e-4b9f-8db3-4d808a693994" providerId="ADAL" clId="{A13C2427-253E-4F0C-BFDD-52BE6CF647E3}" dt="2023-02-18T14:42:12.306" v="40" actId="1037"/>
        <pc:sldMkLst>
          <pc:docMk/>
          <pc:sldMk cId="2239688030" sldId="297"/>
        </pc:sldMkLst>
        <pc:spChg chg="mod">
          <ac:chgData name="Dalia Raicevičiūtė" userId="4bc4f6b7-e53e-4b9f-8db3-4d808a693994" providerId="ADAL" clId="{A13C2427-253E-4F0C-BFDD-52BE6CF647E3}" dt="2023-02-18T14:42:12.306" v="40" actId="1037"/>
          <ac:spMkLst>
            <pc:docMk/>
            <pc:sldMk cId="2239688030" sldId="297"/>
            <ac:spMk id="4" creationId="{B1B1D7E9-9292-4A43-8995-B739A4FFD997}"/>
          </ac:spMkLst>
        </pc:spChg>
      </pc:sldChg>
      <pc:sldChg chg="modSp">
        <pc:chgData name="Dalia Raicevičiūtė" userId="4bc4f6b7-e53e-4b9f-8db3-4d808a693994" providerId="ADAL" clId="{A13C2427-253E-4F0C-BFDD-52BE6CF647E3}" dt="2023-02-18T14:42:28.847" v="62" actId="1035"/>
        <pc:sldMkLst>
          <pc:docMk/>
          <pc:sldMk cId="1177780340" sldId="299"/>
        </pc:sldMkLst>
        <pc:spChg chg="mod">
          <ac:chgData name="Dalia Raicevičiūtė" userId="4bc4f6b7-e53e-4b9f-8db3-4d808a693994" providerId="ADAL" clId="{A13C2427-253E-4F0C-BFDD-52BE6CF647E3}" dt="2023-02-18T14:42:20.882" v="44" actId="1037"/>
          <ac:spMkLst>
            <pc:docMk/>
            <pc:sldMk cId="1177780340" sldId="299"/>
            <ac:spMk id="4" creationId="{672709E1-EACA-48A8-8B87-F24D8F7AAB89}"/>
          </ac:spMkLst>
        </pc:spChg>
        <pc:spChg chg="mod">
          <ac:chgData name="Dalia Raicevičiūtė" userId="4bc4f6b7-e53e-4b9f-8db3-4d808a693994" providerId="ADAL" clId="{A13C2427-253E-4F0C-BFDD-52BE6CF647E3}" dt="2023-02-18T14:42:28.847" v="62" actId="1035"/>
          <ac:spMkLst>
            <pc:docMk/>
            <pc:sldMk cId="1177780340" sldId="299"/>
            <ac:spMk id="7" creationId="{141A0900-24D9-4966-AF6F-6EC91C9046B6}"/>
          </ac:spMkLst>
        </pc:spChg>
        <pc:picChg chg="mod">
          <ac:chgData name="Dalia Raicevičiūtė" userId="4bc4f6b7-e53e-4b9f-8db3-4d808a693994" providerId="ADAL" clId="{A13C2427-253E-4F0C-BFDD-52BE6CF647E3}" dt="2023-02-18T14:42:28.847" v="62" actId="1035"/>
          <ac:picMkLst>
            <pc:docMk/>
            <pc:sldMk cId="1177780340" sldId="299"/>
            <ac:picMk id="8" creationId="{E96BB714-A4B5-42D5-BFDD-789008B585B1}"/>
          </ac:picMkLst>
        </pc:picChg>
      </pc:sldChg>
      <pc:sldChg chg="modSp">
        <pc:chgData name="Dalia Raicevičiūtė" userId="4bc4f6b7-e53e-4b9f-8db3-4d808a693994" providerId="ADAL" clId="{A13C2427-253E-4F0C-BFDD-52BE6CF647E3}" dt="2023-02-18T14:42:39.995" v="69" actId="1035"/>
        <pc:sldMkLst>
          <pc:docMk/>
          <pc:sldMk cId="1656768260" sldId="300"/>
        </pc:sldMkLst>
        <pc:spChg chg="mod">
          <ac:chgData name="Dalia Raicevičiūtė" userId="4bc4f6b7-e53e-4b9f-8db3-4d808a693994" providerId="ADAL" clId="{A13C2427-253E-4F0C-BFDD-52BE6CF647E3}" dt="2023-02-18T14:42:37.172" v="64" actId="1037"/>
          <ac:spMkLst>
            <pc:docMk/>
            <pc:sldMk cId="1656768260" sldId="300"/>
            <ac:spMk id="2" creationId="{812D45F4-16DD-4A19-A450-BEDB4E55C2EA}"/>
          </ac:spMkLst>
        </pc:spChg>
        <pc:spChg chg="mod">
          <ac:chgData name="Dalia Raicevičiūtė" userId="4bc4f6b7-e53e-4b9f-8db3-4d808a693994" providerId="ADAL" clId="{A13C2427-253E-4F0C-BFDD-52BE6CF647E3}" dt="2023-02-18T14:42:39.995" v="69" actId="1035"/>
          <ac:spMkLst>
            <pc:docMk/>
            <pc:sldMk cId="1656768260" sldId="300"/>
            <ac:spMk id="4" creationId="{6CE4A005-4E76-4E73-B33A-BFD58534EFF2}"/>
          </ac:spMkLst>
        </pc:spChg>
      </pc:sldChg>
      <pc:sldChg chg="modSp">
        <pc:chgData name="Dalia Raicevičiūtė" userId="4bc4f6b7-e53e-4b9f-8db3-4d808a693994" providerId="ADAL" clId="{A13C2427-253E-4F0C-BFDD-52BE6CF647E3}" dt="2023-02-18T14:42:53.091" v="76" actId="1037"/>
        <pc:sldMkLst>
          <pc:docMk/>
          <pc:sldMk cId="2001989532" sldId="303"/>
        </pc:sldMkLst>
        <pc:spChg chg="mod">
          <ac:chgData name="Dalia Raicevičiūtė" userId="4bc4f6b7-e53e-4b9f-8db3-4d808a693994" providerId="ADAL" clId="{A13C2427-253E-4F0C-BFDD-52BE6CF647E3}" dt="2023-02-18T14:42:53.091" v="76" actId="1037"/>
          <ac:spMkLst>
            <pc:docMk/>
            <pc:sldMk cId="2001989532" sldId="303"/>
            <ac:spMk id="4" creationId="{E1636C4C-7B41-44DF-BF05-6726A56C3D2E}"/>
          </ac:spMkLst>
        </pc:spChg>
      </pc:sldChg>
      <pc:sldChg chg="modSp">
        <pc:chgData name="Dalia Raicevičiūtė" userId="4bc4f6b7-e53e-4b9f-8db3-4d808a693994" providerId="ADAL" clId="{A13C2427-253E-4F0C-BFDD-52BE6CF647E3}" dt="2023-02-18T14:43:04.248" v="83" actId="1037"/>
        <pc:sldMkLst>
          <pc:docMk/>
          <pc:sldMk cId="1392816468" sldId="305"/>
        </pc:sldMkLst>
        <pc:spChg chg="mod">
          <ac:chgData name="Dalia Raicevičiūtė" userId="4bc4f6b7-e53e-4b9f-8db3-4d808a693994" providerId="ADAL" clId="{A13C2427-253E-4F0C-BFDD-52BE6CF647E3}" dt="2023-02-18T14:43:04.248" v="83" actId="1037"/>
          <ac:spMkLst>
            <pc:docMk/>
            <pc:sldMk cId="1392816468" sldId="305"/>
            <ac:spMk id="4" creationId="{C25E5F1B-A86D-440F-A616-E8DB71EBB78E}"/>
          </ac:spMkLst>
        </pc:spChg>
      </pc:sldChg>
      <pc:sldChg chg="modSp">
        <pc:chgData name="Dalia Raicevičiūtė" userId="4bc4f6b7-e53e-4b9f-8db3-4d808a693994" providerId="ADAL" clId="{A13C2427-253E-4F0C-BFDD-52BE6CF647E3}" dt="2023-02-18T14:43:26.969" v="91" actId="2711"/>
        <pc:sldMkLst>
          <pc:docMk/>
          <pc:sldMk cId="1393032580" sldId="306"/>
        </pc:sldMkLst>
        <pc:spChg chg="mod">
          <ac:chgData name="Dalia Raicevičiūtė" userId="4bc4f6b7-e53e-4b9f-8db3-4d808a693994" providerId="ADAL" clId="{A13C2427-253E-4F0C-BFDD-52BE6CF647E3}" dt="2023-02-18T14:43:26.969" v="91" actId="2711"/>
          <ac:spMkLst>
            <pc:docMk/>
            <pc:sldMk cId="1393032580" sldId="306"/>
            <ac:spMk id="3" creationId="{BA6827CE-3550-43C8-8A8C-18849AEFE0CF}"/>
          </ac:spMkLst>
        </pc:spChg>
      </pc:sldChg>
      <pc:sldChg chg="modSp">
        <pc:chgData name="Dalia Raicevičiūtė" userId="4bc4f6b7-e53e-4b9f-8db3-4d808a693994" providerId="ADAL" clId="{A13C2427-253E-4F0C-BFDD-52BE6CF647E3}" dt="2023-02-18T14:43:15.862" v="90" actId="1035"/>
        <pc:sldMkLst>
          <pc:docMk/>
          <pc:sldMk cId="2885133663" sldId="307"/>
        </pc:sldMkLst>
        <pc:spChg chg="mod">
          <ac:chgData name="Dalia Raicevičiūtė" userId="4bc4f6b7-e53e-4b9f-8db3-4d808a693994" providerId="ADAL" clId="{A13C2427-253E-4F0C-BFDD-52BE6CF647E3}" dt="2023-02-18T14:43:15.862" v="90" actId="1035"/>
          <ac:spMkLst>
            <pc:docMk/>
            <pc:sldMk cId="2885133663" sldId="307"/>
            <ac:spMk id="4" creationId="{7AE11A83-AB37-418A-A30F-336C3D58C04C}"/>
          </ac:spMkLst>
        </pc:spChg>
      </pc:sldChg>
    </pc:docChg>
  </pc:docChgLst>
  <pc:docChgLst>
    <pc:chgData name="Ramunė Balčikonienė" userId="be9cf2e0-548f-484c-916c-3c19f98291d8" providerId="ADAL" clId="{2A7CCE5A-C570-41C8-834C-07EC21267602}"/>
    <pc:docChg chg="undo custSel modSld">
      <pc:chgData name="Ramunė Balčikonienė" userId="be9cf2e0-548f-484c-916c-3c19f98291d8" providerId="ADAL" clId="{2A7CCE5A-C570-41C8-834C-07EC21267602}" dt="2023-02-11T14:54:46.020" v="908" actId="20577"/>
      <pc:docMkLst>
        <pc:docMk/>
      </pc:docMkLst>
      <pc:sldChg chg="modSp mod">
        <pc:chgData name="Ramunė Balčikonienė" userId="be9cf2e0-548f-484c-916c-3c19f98291d8" providerId="ADAL" clId="{2A7CCE5A-C570-41C8-834C-07EC21267602}" dt="2023-02-11T14:19:05.020" v="4" actId="255"/>
        <pc:sldMkLst>
          <pc:docMk/>
          <pc:sldMk cId="533125409" sldId="267"/>
        </pc:sldMkLst>
        <pc:spChg chg="mod">
          <ac:chgData name="Ramunė Balčikonienė" userId="be9cf2e0-548f-484c-916c-3c19f98291d8" providerId="ADAL" clId="{2A7CCE5A-C570-41C8-834C-07EC21267602}" dt="2023-02-11T14:19:05.020" v="4" actId="255"/>
          <ac:spMkLst>
            <pc:docMk/>
            <pc:sldMk cId="533125409" sldId="267"/>
            <ac:spMk id="2" creationId="{BA7F1832-FE91-4D63-BE26-EDA9CFA5894D}"/>
          </ac:spMkLst>
        </pc:spChg>
      </pc:sldChg>
      <pc:sldChg chg="addSp delSp modSp mod">
        <pc:chgData name="Ramunė Balčikonienė" userId="be9cf2e0-548f-484c-916c-3c19f98291d8" providerId="ADAL" clId="{2A7CCE5A-C570-41C8-834C-07EC21267602}" dt="2023-02-11T14:54:46.020" v="908" actId="20577"/>
        <pc:sldMkLst>
          <pc:docMk/>
          <pc:sldMk cId="1420634773" sldId="286"/>
        </pc:sldMkLst>
        <pc:spChg chg="add del mod">
          <ac:chgData name="Ramunė Balčikonienė" userId="be9cf2e0-548f-484c-916c-3c19f98291d8" providerId="ADAL" clId="{2A7CCE5A-C570-41C8-834C-07EC21267602}" dt="2023-02-11T14:53:41.805" v="898" actId="478"/>
          <ac:spMkLst>
            <pc:docMk/>
            <pc:sldMk cId="1420634773" sldId="286"/>
            <ac:spMk id="3" creationId="{F4211E4D-8BD3-BBD9-9476-696D2895286D}"/>
          </ac:spMkLst>
        </pc:spChg>
        <pc:spChg chg="del">
          <ac:chgData name="Ramunė Balčikonienė" userId="be9cf2e0-548f-484c-916c-3c19f98291d8" providerId="ADAL" clId="{2A7CCE5A-C570-41C8-834C-07EC21267602}" dt="2023-02-11T14:53:38.425" v="897" actId="478"/>
          <ac:spMkLst>
            <pc:docMk/>
            <pc:sldMk cId="1420634773" sldId="286"/>
            <ac:spMk id="5" creationId="{A645B450-066A-4326-826C-B59DF636DB7A}"/>
          </ac:spMkLst>
        </pc:spChg>
        <pc:spChg chg="mod">
          <ac:chgData name="Ramunė Balčikonienė" userId="be9cf2e0-548f-484c-916c-3c19f98291d8" providerId="ADAL" clId="{2A7CCE5A-C570-41C8-834C-07EC21267602}" dt="2023-02-11T14:54:46.020" v="908" actId="20577"/>
          <ac:spMkLst>
            <pc:docMk/>
            <pc:sldMk cId="1420634773" sldId="286"/>
            <ac:spMk id="6" creationId="{97E12589-AC18-41C8-87CC-46D23A1420AD}"/>
          </ac:spMkLst>
        </pc:spChg>
      </pc:sldChg>
      <pc:sldChg chg="modSp mod">
        <pc:chgData name="Ramunė Balčikonienė" userId="be9cf2e0-548f-484c-916c-3c19f98291d8" providerId="ADAL" clId="{2A7CCE5A-C570-41C8-834C-07EC21267602}" dt="2023-02-11T14:18:50.660" v="1" actId="20577"/>
        <pc:sldMkLst>
          <pc:docMk/>
          <pc:sldMk cId="1941785791" sldId="293"/>
        </pc:sldMkLst>
        <pc:spChg chg="mod">
          <ac:chgData name="Ramunė Balčikonienė" userId="be9cf2e0-548f-484c-916c-3c19f98291d8" providerId="ADAL" clId="{2A7CCE5A-C570-41C8-834C-07EC21267602}" dt="2023-02-11T14:18:50.660" v="1" actId="20577"/>
          <ac:spMkLst>
            <pc:docMk/>
            <pc:sldMk cId="1941785791" sldId="293"/>
            <ac:spMk id="2" creationId="{8C43EC24-7733-4FF8-936F-371ACA111CD9}"/>
          </ac:spMkLst>
        </pc:spChg>
      </pc:sldChg>
      <pc:sldChg chg="modSp mod">
        <pc:chgData name="Ramunė Balčikonienė" userId="be9cf2e0-548f-484c-916c-3c19f98291d8" providerId="ADAL" clId="{2A7CCE5A-C570-41C8-834C-07EC21267602}" dt="2023-02-11T14:41:02.833" v="464" actId="1076"/>
        <pc:sldMkLst>
          <pc:docMk/>
          <pc:sldMk cId="1985278265" sldId="294"/>
        </pc:sldMkLst>
        <pc:spChg chg="mod">
          <ac:chgData name="Ramunė Balčikonienė" userId="be9cf2e0-548f-484c-916c-3c19f98291d8" providerId="ADAL" clId="{2A7CCE5A-C570-41C8-834C-07EC21267602}" dt="2023-02-11T14:41:02.833" v="464" actId="1076"/>
          <ac:spMkLst>
            <pc:docMk/>
            <pc:sldMk cId="1985278265" sldId="294"/>
            <ac:spMk id="2" creationId="{33232955-0FF2-427B-A45E-E297EEF4E616}"/>
          </ac:spMkLst>
        </pc:spChg>
      </pc:sldChg>
      <pc:sldChg chg="modSp mod">
        <pc:chgData name="Ramunė Balčikonienė" userId="be9cf2e0-548f-484c-916c-3c19f98291d8" providerId="ADAL" clId="{2A7CCE5A-C570-41C8-834C-07EC21267602}" dt="2023-02-11T14:19:31.810" v="9" actId="6549"/>
        <pc:sldMkLst>
          <pc:docMk/>
          <pc:sldMk cId="943096764" sldId="295"/>
        </pc:sldMkLst>
        <pc:spChg chg="mod">
          <ac:chgData name="Ramunė Balčikonienė" userId="be9cf2e0-548f-484c-916c-3c19f98291d8" providerId="ADAL" clId="{2A7CCE5A-C570-41C8-834C-07EC21267602}" dt="2023-02-11T14:19:31.810" v="9" actId="6549"/>
          <ac:spMkLst>
            <pc:docMk/>
            <pc:sldMk cId="943096764" sldId="295"/>
            <ac:spMk id="6" creationId="{73CF01BF-2183-426B-B43A-B6C4CA3878E5}"/>
          </ac:spMkLst>
        </pc:spChg>
      </pc:sldChg>
      <pc:sldChg chg="modSp mod">
        <pc:chgData name="Ramunė Balčikonienė" userId="be9cf2e0-548f-484c-916c-3c19f98291d8" providerId="ADAL" clId="{2A7CCE5A-C570-41C8-834C-07EC21267602}" dt="2023-02-11T14:20:29.069" v="24" actId="114"/>
        <pc:sldMkLst>
          <pc:docMk/>
          <pc:sldMk cId="2446452798" sldId="296"/>
        </pc:sldMkLst>
        <pc:spChg chg="mod">
          <ac:chgData name="Ramunė Balčikonienė" userId="be9cf2e0-548f-484c-916c-3c19f98291d8" providerId="ADAL" clId="{2A7CCE5A-C570-41C8-834C-07EC21267602}" dt="2023-02-11T14:20:29.069" v="24" actId="114"/>
          <ac:spMkLst>
            <pc:docMk/>
            <pc:sldMk cId="2446452798" sldId="296"/>
            <ac:spMk id="6" creationId="{719063D1-6298-4A43-BF57-74D4280661AA}"/>
          </ac:spMkLst>
        </pc:spChg>
      </pc:sldChg>
      <pc:sldChg chg="modSp mod">
        <pc:chgData name="Ramunė Balčikonienė" userId="be9cf2e0-548f-484c-916c-3c19f98291d8" providerId="ADAL" clId="{2A7CCE5A-C570-41C8-834C-07EC21267602}" dt="2023-02-11T14:22:54.518" v="76" actId="1076"/>
        <pc:sldMkLst>
          <pc:docMk/>
          <pc:sldMk cId="2239688030" sldId="297"/>
        </pc:sldMkLst>
        <pc:spChg chg="mod">
          <ac:chgData name="Ramunė Balčikonienė" userId="be9cf2e0-548f-484c-916c-3c19f98291d8" providerId="ADAL" clId="{2A7CCE5A-C570-41C8-834C-07EC21267602}" dt="2023-02-11T14:22:44.168" v="74" actId="14100"/>
          <ac:spMkLst>
            <pc:docMk/>
            <pc:sldMk cId="2239688030" sldId="297"/>
            <ac:spMk id="6" creationId="{B706D73D-17E1-4917-A7E7-5C6082E429B2}"/>
          </ac:spMkLst>
        </pc:spChg>
        <pc:spChg chg="mod">
          <ac:chgData name="Ramunė Balčikonienė" userId="be9cf2e0-548f-484c-916c-3c19f98291d8" providerId="ADAL" clId="{2A7CCE5A-C570-41C8-834C-07EC21267602}" dt="2023-02-11T14:22:54.518" v="76" actId="1076"/>
          <ac:spMkLst>
            <pc:docMk/>
            <pc:sldMk cId="2239688030" sldId="297"/>
            <ac:spMk id="8" creationId="{0116C6E3-3996-4DEE-807B-C46EE5B2DCFB}"/>
          </ac:spMkLst>
        </pc:spChg>
        <pc:picChg chg="mod">
          <ac:chgData name="Ramunė Balčikonienė" userId="be9cf2e0-548f-484c-916c-3c19f98291d8" providerId="ADAL" clId="{2A7CCE5A-C570-41C8-834C-07EC21267602}" dt="2023-02-11T14:22:50.728" v="75" actId="1076"/>
          <ac:picMkLst>
            <pc:docMk/>
            <pc:sldMk cId="2239688030" sldId="297"/>
            <ac:picMk id="7" creationId="{E91FCE4C-6295-40AB-869E-FC0E72E92395}"/>
          </ac:picMkLst>
        </pc:picChg>
      </pc:sldChg>
      <pc:sldChg chg="modSp mod">
        <pc:chgData name="Ramunė Balčikonienė" userId="be9cf2e0-548f-484c-916c-3c19f98291d8" providerId="ADAL" clId="{2A7CCE5A-C570-41C8-834C-07EC21267602}" dt="2023-02-11T14:23:37.627" v="82" actId="14100"/>
        <pc:sldMkLst>
          <pc:docMk/>
          <pc:sldMk cId="916722411" sldId="298"/>
        </pc:sldMkLst>
        <pc:spChg chg="mod">
          <ac:chgData name="Ramunė Balčikonienė" userId="be9cf2e0-548f-484c-916c-3c19f98291d8" providerId="ADAL" clId="{2A7CCE5A-C570-41C8-834C-07EC21267602}" dt="2023-02-11T14:23:37.627" v="82" actId="14100"/>
          <ac:spMkLst>
            <pc:docMk/>
            <pc:sldMk cId="916722411" sldId="298"/>
            <ac:spMk id="4" creationId="{88A9E054-A834-403C-8756-FCC0FB2165D5}"/>
          </ac:spMkLst>
        </pc:spChg>
      </pc:sldChg>
      <pc:sldChg chg="modSp mod">
        <pc:chgData name="Ramunė Balčikonienė" userId="be9cf2e0-548f-484c-916c-3c19f98291d8" providerId="ADAL" clId="{2A7CCE5A-C570-41C8-834C-07EC21267602}" dt="2023-02-11T14:26:21.376" v="160" actId="114"/>
        <pc:sldMkLst>
          <pc:docMk/>
          <pc:sldMk cId="1177780340" sldId="299"/>
        </pc:sldMkLst>
        <pc:spChg chg="mod">
          <ac:chgData name="Ramunė Balčikonienė" userId="be9cf2e0-548f-484c-916c-3c19f98291d8" providerId="ADAL" clId="{2A7CCE5A-C570-41C8-834C-07EC21267602}" dt="2023-02-11T14:26:21.376" v="160" actId="114"/>
          <ac:spMkLst>
            <pc:docMk/>
            <pc:sldMk cId="1177780340" sldId="299"/>
            <ac:spMk id="6" creationId="{992488AA-AA5B-425D-ACDB-7FECCE2D745A}"/>
          </ac:spMkLst>
        </pc:spChg>
        <pc:spChg chg="mod">
          <ac:chgData name="Ramunė Balčikonienė" userId="be9cf2e0-548f-484c-916c-3c19f98291d8" providerId="ADAL" clId="{2A7CCE5A-C570-41C8-834C-07EC21267602}" dt="2023-02-11T14:25:03.466" v="98" actId="1076"/>
          <ac:spMkLst>
            <pc:docMk/>
            <pc:sldMk cId="1177780340" sldId="299"/>
            <ac:spMk id="7" creationId="{141A0900-24D9-4966-AF6F-6EC91C9046B6}"/>
          </ac:spMkLst>
        </pc:spChg>
        <pc:picChg chg="mod">
          <ac:chgData name="Ramunė Balčikonienė" userId="be9cf2e0-548f-484c-916c-3c19f98291d8" providerId="ADAL" clId="{2A7CCE5A-C570-41C8-834C-07EC21267602}" dt="2023-02-11T14:24:42.582" v="93" actId="1076"/>
          <ac:picMkLst>
            <pc:docMk/>
            <pc:sldMk cId="1177780340" sldId="299"/>
            <ac:picMk id="8" creationId="{E96BB714-A4B5-42D5-BFDD-789008B585B1}"/>
          </ac:picMkLst>
        </pc:picChg>
      </pc:sldChg>
      <pc:sldChg chg="modSp mod">
        <pc:chgData name="Ramunė Balčikonienė" userId="be9cf2e0-548f-484c-916c-3c19f98291d8" providerId="ADAL" clId="{2A7CCE5A-C570-41C8-834C-07EC21267602}" dt="2023-02-11T14:30:20.524" v="236" actId="114"/>
        <pc:sldMkLst>
          <pc:docMk/>
          <pc:sldMk cId="1656768260" sldId="300"/>
        </pc:sldMkLst>
        <pc:spChg chg="mod">
          <ac:chgData name="Ramunė Balčikonienė" userId="be9cf2e0-548f-484c-916c-3c19f98291d8" providerId="ADAL" clId="{2A7CCE5A-C570-41C8-834C-07EC21267602}" dt="2023-02-11T14:30:20.524" v="236" actId="114"/>
          <ac:spMkLst>
            <pc:docMk/>
            <pc:sldMk cId="1656768260" sldId="300"/>
            <ac:spMk id="4" creationId="{6CE4A005-4E76-4E73-B33A-BFD58534EFF2}"/>
          </ac:spMkLst>
        </pc:spChg>
        <pc:spChg chg="mod">
          <ac:chgData name="Ramunė Balčikonienė" userId="be9cf2e0-548f-484c-916c-3c19f98291d8" providerId="ADAL" clId="{2A7CCE5A-C570-41C8-834C-07EC21267602}" dt="2023-02-11T14:29:28.885" v="227" actId="1076"/>
          <ac:spMkLst>
            <pc:docMk/>
            <pc:sldMk cId="1656768260" sldId="300"/>
            <ac:spMk id="6" creationId="{D7D6624E-B4D7-46DD-8C5B-2117B4D3E7DD}"/>
          </ac:spMkLst>
        </pc:spChg>
        <pc:picChg chg="mod">
          <ac:chgData name="Ramunė Balčikonienė" userId="be9cf2e0-548f-484c-916c-3c19f98291d8" providerId="ADAL" clId="{2A7CCE5A-C570-41C8-834C-07EC21267602}" dt="2023-02-11T14:27:06.856" v="161" actId="1076"/>
          <ac:picMkLst>
            <pc:docMk/>
            <pc:sldMk cId="1656768260" sldId="300"/>
            <ac:picMk id="5" creationId="{5E6AEB4E-3E46-462E-801B-141F33420F04}"/>
          </ac:picMkLst>
        </pc:picChg>
      </pc:sldChg>
      <pc:sldChg chg="modSp mod">
        <pc:chgData name="Ramunė Balčikonienė" userId="be9cf2e0-548f-484c-916c-3c19f98291d8" providerId="ADAL" clId="{2A7CCE5A-C570-41C8-834C-07EC21267602}" dt="2023-02-11T14:31:48.597" v="239" actId="255"/>
        <pc:sldMkLst>
          <pc:docMk/>
          <pc:sldMk cId="3138153033" sldId="301"/>
        </pc:sldMkLst>
        <pc:spChg chg="mod">
          <ac:chgData name="Ramunė Balčikonienė" userId="be9cf2e0-548f-484c-916c-3c19f98291d8" providerId="ADAL" clId="{2A7CCE5A-C570-41C8-834C-07EC21267602}" dt="2023-02-11T14:31:48.597" v="239" actId="255"/>
          <ac:spMkLst>
            <pc:docMk/>
            <pc:sldMk cId="3138153033" sldId="301"/>
            <ac:spMk id="2" creationId="{9E834FB6-E191-4B3B-8F98-D56D191963AC}"/>
          </ac:spMkLst>
        </pc:spChg>
      </pc:sldChg>
      <pc:sldChg chg="modSp mod">
        <pc:chgData name="Ramunė Balčikonienė" userId="be9cf2e0-548f-484c-916c-3c19f98291d8" providerId="ADAL" clId="{2A7CCE5A-C570-41C8-834C-07EC21267602}" dt="2023-02-11T14:33:53.016" v="316" actId="6549"/>
        <pc:sldMkLst>
          <pc:docMk/>
          <pc:sldMk cId="3913997598" sldId="302"/>
        </pc:sldMkLst>
        <pc:spChg chg="mod">
          <ac:chgData name="Ramunė Balčikonienė" userId="be9cf2e0-548f-484c-916c-3c19f98291d8" providerId="ADAL" clId="{2A7CCE5A-C570-41C8-834C-07EC21267602}" dt="2023-02-11T14:33:53.016" v="316" actId="6549"/>
          <ac:spMkLst>
            <pc:docMk/>
            <pc:sldMk cId="3913997598" sldId="302"/>
            <ac:spMk id="6" creationId="{CC5CA934-AF43-4910-964E-860F305F860F}"/>
          </ac:spMkLst>
        </pc:spChg>
      </pc:sldChg>
      <pc:sldChg chg="modSp mod">
        <pc:chgData name="Ramunė Balčikonienė" userId="be9cf2e0-548f-484c-916c-3c19f98291d8" providerId="ADAL" clId="{2A7CCE5A-C570-41C8-834C-07EC21267602}" dt="2023-02-11T14:36:14.385" v="349" actId="14100"/>
        <pc:sldMkLst>
          <pc:docMk/>
          <pc:sldMk cId="2001989532" sldId="303"/>
        </pc:sldMkLst>
        <pc:spChg chg="mod">
          <ac:chgData name="Ramunė Balčikonienė" userId="be9cf2e0-548f-484c-916c-3c19f98291d8" providerId="ADAL" clId="{2A7CCE5A-C570-41C8-834C-07EC21267602}" dt="2023-02-11T14:36:14.385" v="349" actId="14100"/>
          <ac:spMkLst>
            <pc:docMk/>
            <pc:sldMk cId="2001989532" sldId="303"/>
            <ac:spMk id="6" creationId="{F14543B1-228D-4E65-AEFF-90ABDE36B9BC}"/>
          </ac:spMkLst>
        </pc:spChg>
        <pc:spChg chg="mod">
          <ac:chgData name="Ramunė Balčikonienė" userId="be9cf2e0-548f-484c-916c-3c19f98291d8" providerId="ADAL" clId="{2A7CCE5A-C570-41C8-834C-07EC21267602}" dt="2023-02-11T14:34:57.736" v="330" actId="1076"/>
          <ac:spMkLst>
            <pc:docMk/>
            <pc:sldMk cId="2001989532" sldId="303"/>
            <ac:spMk id="8" creationId="{468A6C84-E0FB-4D44-9088-6B6D6499D238}"/>
          </ac:spMkLst>
        </pc:spChg>
        <pc:picChg chg="mod">
          <ac:chgData name="Ramunė Balčikonienė" userId="be9cf2e0-548f-484c-916c-3c19f98291d8" providerId="ADAL" clId="{2A7CCE5A-C570-41C8-834C-07EC21267602}" dt="2023-02-11T14:34:41.096" v="326" actId="1076"/>
          <ac:picMkLst>
            <pc:docMk/>
            <pc:sldMk cId="2001989532" sldId="303"/>
            <ac:picMk id="7" creationId="{84B4D060-5BB3-4370-B058-FE9FCB2810E1}"/>
          </ac:picMkLst>
        </pc:picChg>
      </pc:sldChg>
      <pc:sldChg chg="modSp mod">
        <pc:chgData name="Ramunė Balčikonienė" userId="be9cf2e0-548f-484c-916c-3c19f98291d8" providerId="ADAL" clId="{2A7CCE5A-C570-41C8-834C-07EC21267602}" dt="2023-02-11T14:37:48.014" v="354" actId="20577"/>
        <pc:sldMkLst>
          <pc:docMk/>
          <pc:sldMk cId="3921464391" sldId="304"/>
        </pc:sldMkLst>
        <pc:spChg chg="mod">
          <ac:chgData name="Ramunė Balčikonienė" userId="be9cf2e0-548f-484c-916c-3c19f98291d8" providerId="ADAL" clId="{2A7CCE5A-C570-41C8-834C-07EC21267602}" dt="2023-02-11T14:37:48.014" v="354" actId="20577"/>
          <ac:spMkLst>
            <pc:docMk/>
            <pc:sldMk cId="3921464391" sldId="304"/>
            <ac:spMk id="4" creationId="{4761E4CB-4388-4E9C-B16A-CD9754F9DFE9}"/>
          </ac:spMkLst>
        </pc:spChg>
      </pc:sldChg>
      <pc:sldChg chg="modSp mod">
        <pc:chgData name="Ramunė Balčikonienė" userId="be9cf2e0-548f-484c-916c-3c19f98291d8" providerId="ADAL" clId="{2A7CCE5A-C570-41C8-834C-07EC21267602}" dt="2023-02-11T14:40:29.412" v="459" actId="14100"/>
        <pc:sldMkLst>
          <pc:docMk/>
          <pc:sldMk cId="1392816468" sldId="305"/>
        </pc:sldMkLst>
        <pc:spChg chg="mod">
          <ac:chgData name="Ramunė Balčikonienė" userId="be9cf2e0-548f-484c-916c-3c19f98291d8" providerId="ADAL" clId="{2A7CCE5A-C570-41C8-834C-07EC21267602}" dt="2023-02-11T14:40:29.412" v="459" actId="14100"/>
          <ac:spMkLst>
            <pc:docMk/>
            <pc:sldMk cId="1392816468" sldId="305"/>
            <ac:spMk id="6" creationId="{6B45D2E7-09B5-4A25-B8C2-37C3A2E42D9D}"/>
          </ac:spMkLst>
        </pc:spChg>
        <pc:spChg chg="mod">
          <ac:chgData name="Ramunė Balčikonienė" userId="be9cf2e0-548f-484c-916c-3c19f98291d8" providerId="ADAL" clId="{2A7CCE5A-C570-41C8-834C-07EC21267602}" dt="2023-02-11T14:40:13.893" v="451" actId="1076"/>
          <ac:spMkLst>
            <pc:docMk/>
            <pc:sldMk cId="1392816468" sldId="305"/>
            <ac:spMk id="7" creationId="{D5BAAAB1-57C9-47A1-9427-6D1BA505B91C}"/>
          </ac:spMkLst>
        </pc:spChg>
        <pc:picChg chg="mod">
          <ac:chgData name="Ramunė Balčikonienė" userId="be9cf2e0-548f-484c-916c-3c19f98291d8" providerId="ADAL" clId="{2A7CCE5A-C570-41C8-834C-07EC21267602}" dt="2023-02-11T14:38:20.664" v="355" actId="1076"/>
          <ac:picMkLst>
            <pc:docMk/>
            <pc:sldMk cId="1392816468" sldId="305"/>
            <ac:picMk id="8" creationId="{230DE88D-125B-419C-8B12-309732719B08}"/>
          </ac:picMkLst>
        </pc:picChg>
      </pc:sldChg>
      <pc:sldChg chg="addSp modSp mod">
        <pc:chgData name="Ramunė Balčikonienė" userId="be9cf2e0-548f-484c-916c-3c19f98291d8" providerId="ADAL" clId="{2A7CCE5A-C570-41C8-834C-07EC21267602}" dt="2023-02-11T14:53:20.725" v="896" actId="6549"/>
        <pc:sldMkLst>
          <pc:docMk/>
          <pc:sldMk cId="2885133663" sldId="307"/>
        </pc:sldMkLst>
        <pc:spChg chg="add mod">
          <ac:chgData name="Ramunė Balčikonienė" userId="be9cf2e0-548f-484c-916c-3c19f98291d8" providerId="ADAL" clId="{2A7CCE5A-C570-41C8-834C-07EC21267602}" dt="2023-02-11T14:52:40.656" v="868" actId="1076"/>
          <ac:spMkLst>
            <pc:docMk/>
            <pc:sldMk cId="2885133663" sldId="307"/>
            <ac:spMk id="2" creationId="{C891794B-67EA-4398-F40F-A59CCA1C027F}"/>
          </ac:spMkLst>
        </pc:spChg>
        <pc:spChg chg="mod">
          <ac:chgData name="Ramunė Balčikonienė" userId="be9cf2e0-548f-484c-916c-3c19f98291d8" providerId="ADAL" clId="{2A7CCE5A-C570-41C8-834C-07EC21267602}" dt="2023-02-11T14:53:20.725" v="896" actId="6549"/>
          <ac:spMkLst>
            <pc:docMk/>
            <pc:sldMk cId="2885133663" sldId="307"/>
            <ac:spMk id="4" creationId="{7AE11A83-AB37-418A-A30F-336C3D58C04C}"/>
          </ac:spMkLst>
        </pc:spChg>
        <pc:spChg chg="add mod">
          <ac:chgData name="Ramunė Balčikonienė" userId="be9cf2e0-548f-484c-916c-3c19f98291d8" providerId="ADAL" clId="{2A7CCE5A-C570-41C8-834C-07EC21267602}" dt="2023-02-11T14:52:46.586" v="869" actId="1076"/>
          <ac:spMkLst>
            <pc:docMk/>
            <pc:sldMk cId="2885133663" sldId="307"/>
            <ac:spMk id="5" creationId="{40DD1E63-CDD6-B1A2-8ED7-DFD027D9D66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BD30DA-207D-4F59-9B9F-C18B0866A153}" type="datetimeFigureOut">
              <a:rPr lang="en-GB" smtClean="0"/>
              <a:t>22/03/2023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3E3E13-8531-4C2F-90DD-F11596CE8B06}" type="slidenum">
              <a:rPr lang="en-GB" smtClean="0"/>
              <a:t>‹#›</a:t>
            </a:fld>
            <a:endParaRPr lang="en-GB"/>
          </a:p>
        </p:txBody>
      </p:sp>
    </p:spTree>
    <p:extLst>
      <p:ext uri="{BB962C8B-B14F-4D97-AF65-F5344CB8AC3E}">
        <p14:creationId xmlns:p14="http://schemas.microsoft.com/office/powerpoint/2010/main" val="169007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a:solidFill>
                  <a:schemeClr val="tx1"/>
                </a:solidFill>
                <a:effectLst/>
                <a:latin typeface="+mn-lt"/>
                <a:ea typeface="+mn-ea"/>
                <a:cs typeface="+mn-cs"/>
              </a:rPr>
              <a:t>Šia tema siekiama supažindinti su socialinių tinklų įtaka viešajam gyvenimui ir aptarti galimybės formuotis viešajai erdvei socialiniuose tinkluose.</a:t>
            </a:r>
          </a:p>
          <a:p>
            <a:pPr lvl="0"/>
            <a:endParaRPr lang="lt-LT" dirty="0">
              <a:effectLst/>
            </a:endParaRPr>
          </a:p>
          <a:p>
            <a:pPr lvl="0"/>
            <a:r>
              <a:rPr lang="lt-LT" dirty="0">
                <a:effectLst/>
              </a:rPr>
              <a:t>Susipažinsime su socialinių tinklų įtaka viešajam gyvenimui.</a:t>
            </a:r>
          </a:p>
          <a:p>
            <a:pPr lvl="0"/>
            <a:r>
              <a:rPr lang="lt-LT" dirty="0">
                <a:effectLst/>
              </a:rPr>
              <a:t>Susipažinsime su galios suteikimu formuoti viešojo gyvenimo kontūrus.</a:t>
            </a:r>
          </a:p>
          <a:p>
            <a:pPr lvl="0"/>
            <a:r>
              <a:rPr lang="lt-LT" dirty="0">
                <a:effectLst/>
              </a:rPr>
              <a:t>Aptarsime kylančius iššūkius siekiant dalyvauti formuojant viešąją erdvę.</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Trumpai pristatysiu kertinius temos aspektus, tada pereisime prie darbo komandose. Pakviesiu kiekvieną Jūsų įsitraukti į diskusiją. Šiame užsiėmime itin svarbi Jūsų nuomonė, patirtis, įžvalgos. Pasidalindami savo žiniomis praturtinsime vieni kitus. </a:t>
            </a:r>
          </a:p>
          <a:p>
            <a:endParaRPr lang="lt-LT" dirty="0"/>
          </a:p>
          <a:p>
            <a:endParaRPr lang="lt-LT" dirty="0"/>
          </a:p>
        </p:txBody>
      </p:sp>
      <p:sp>
        <p:nvSpPr>
          <p:cNvPr id="4" name="Slide Number Placeholder 3"/>
          <p:cNvSpPr>
            <a:spLocks noGrp="1"/>
          </p:cNvSpPr>
          <p:nvPr>
            <p:ph type="sldNum" sz="quarter" idx="5"/>
          </p:nvPr>
        </p:nvSpPr>
        <p:spPr/>
        <p:txBody>
          <a:bodyPr/>
          <a:lstStyle/>
          <a:p>
            <a:fld id="{B1806F05-0ECC-4D3D-9B36-AAEB4AB34EC4}" type="slidenum">
              <a:rPr lang="lt-LT" smtClean="0"/>
              <a:t>1</a:t>
            </a:fld>
            <a:endParaRPr lang="lt-LT"/>
          </a:p>
        </p:txBody>
      </p:sp>
    </p:spTree>
    <p:extLst>
      <p:ext uri="{BB962C8B-B14F-4D97-AF65-F5344CB8AC3E}">
        <p14:creationId xmlns:p14="http://schemas.microsoft.com/office/powerpoint/2010/main" val="1714133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Minėti pavyzdžiai rodo, kad naudojimasis socialiniais tinklais nėra vienpusiškai tik teigiamas dalykas, prisidedantis prie mūsų galimybių informuoti ir būti informuotiems ar skatinantis dalyvauti demokratiniuose procesuose. 1990-aisiais, kai internetas tapo prieinamas visiems, buvo manančių, kad skaitmeninės medijos pasaulį daro demokratiškesnį be diktatūrų. Nereikia pamiršti, kad interneto sklaida ir pritaikymas visame pasaulyje, taip pat ir atskirose gyvenamose vietovėse Lietuvoje bei tarp atskirų žmonių grupių, yra netolygus, todėl neišvengiamai atsiranda skaitmeninės nelygybės apraiškų geografiniuose, kultūriniuose ir socialiniuose lygmenyse. Be to, represinės vyriausybės gali cenzūruoti ir stebėti tinklą bei naudoti jį savo galiai sustiprinti. Skaitmeninės medijos, kaip ir bet kurios kitos medijos, yra šaltinis skleisti išgalvotus dalykus apie rasę, lytį, seksualumą, vietą, tautybę. Visuomenę formuoja didžiulės jėgos, tokios kaip pasaulinis kapitalizmas, migracijos srautai, religija, aplinka, tarptautinis turizmas, žmonių tapatybės ir t. t., kurios egzistuoja nepriklausomai nuo </a:t>
            </a:r>
            <a:r>
              <a:rPr lang="lt-LT" dirty="0" err="1"/>
              <a:t>skaitmenizacijos</a:t>
            </a:r>
            <a:r>
              <a:rPr lang="lt-LT" dirty="0"/>
              <a:t>. Taip atskiri individai, net ir turėdami visus prieinamus įrankius, ne visuomet gali </a:t>
            </a:r>
            <a:r>
              <a:rPr lang="lt-LT" dirty="0" err="1"/>
              <a:t>visavertiškai</a:t>
            </a:r>
            <a:r>
              <a:rPr lang="lt-LT" dirty="0"/>
              <a:t> dalyvauti demokratiniuose procesuose arba daryti jiems reikšmingą įtaką. </a:t>
            </a:r>
          </a:p>
        </p:txBody>
      </p:sp>
      <p:sp>
        <p:nvSpPr>
          <p:cNvPr id="4" name="Slide Number Placeholder 3"/>
          <p:cNvSpPr>
            <a:spLocks noGrp="1"/>
          </p:cNvSpPr>
          <p:nvPr>
            <p:ph type="sldNum" sz="quarter" idx="5"/>
          </p:nvPr>
        </p:nvSpPr>
        <p:spPr/>
        <p:txBody>
          <a:bodyPr/>
          <a:lstStyle/>
          <a:p>
            <a:fld id="{B1806F05-0ECC-4D3D-9B36-AAEB4AB34EC4}" type="slidenum">
              <a:rPr lang="lt-LT" smtClean="0"/>
              <a:t>11</a:t>
            </a:fld>
            <a:endParaRPr lang="lt-LT"/>
          </a:p>
        </p:txBody>
      </p:sp>
    </p:spTree>
    <p:extLst>
      <p:ext uri="{BB962C8B-B14F-4D97-AF65-F5344CB8AC3E}">
        <p14:creationId xmlns:p14="http://schemas.microsoft.com/office/powerpoint/2010/main" val="1713861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a:solidFill>
                  <a:schemeClr val="tx1"/>
                </a:solidFill>
                <a:effectLst/>
                <a:latin typeface="+mn-lt"/>
                <a:ea typeface="+mn-ea"/>
                <a:cs typeface="+mn-cs"/>
              </a:rPr>
              <a:t>Skaitmeninių platformų naudojimas nebūtinai sukels demokratines revoliucijas visame pasaulyje. Vien todėl, kad lengva sukurti tinklaraštį, ne visi tampa </a:t>
            </a:r>
            <a:r>
              <a:rPr lang="lt-LT" sz="1200" kern="1200" dirty="0" err="1">
                <a:solidFill>
                  <a:schemeClr val="tx1"/>
                </a:solidFill>
                <a:effectLst/>
                <a:latin typeface="+mn-lt"/>
                <a:ea typeface="+mn-ea"/>
                <a:cs typeface="+mn-cs"/>
              </a:rPr>
              <a:t>tinklaraštininkais</a:t>
            </a:r>
            <a:r>
              <a:rPr lang="lt-LT" sz="1200" kern="1200" dirty="0">
                <a:solidFill>
                  <a:schemeClr val="tx1"/>
                </a:solidFill>
                <a:effectLst/>
                <a:latin typeface="+mn-lt"/>
                <a:ea typeface="+mn-ea"/>
                <a:cs typeface="+mn-cs"/>
              </a:rPr>
              <a:t>. Jei visi pasaulyje būtų „</a:t>
            </a:r>
            <a:r>
              <a:rPr lang="lt-LT" sz="1200" kern="1200" dirty="0" err="1">
                <a:solidFill>
                  <a:schemeClr val="tx1"/>
                </a:solidFill>
                <a:effectLst/>
                <a:latin typeface="+mn-lt"/>
                <a:ea typeface="+mn-ea"/>
                <a:cs typeface="+mn-cs"/>
              </a:rPr>
              <a:t>Twitter</a:t>
            </a:r>
            <a:r>
              <a:rPr lang="lt-LT" sz="1200" kern="1200" dirty="0">
                <a:solidFill>
                  <a:schemeClr val="tx1"/>
                </a:solidFill>
                <a:effectLst/>
                <a:latin typeface="+mn-lt"/>
                <a:ea typeface="+mn-ea"/>
                <a:cs typeface="+mn-cs"/>
              </a:rPr>
              <a:t>“ naudotojais ir visi būtų aistringi ir mokėtų naudotis </a:t>
            </a:r>
            <a:r>
              <a:rPr lang="lt-LT" sz="1200" kern="1200" dirty="0" err="1">
                <a:solidFill>
                  <a:schemeClr val="tx1"/>
                </a:solidFill>
                <a:effectLst/>
                <a:latin typeface="+mn-lt"/>
                <a:ea typeface="+mn-ea"/>
                <a:cs typeface="+mn-cs"/>
              </a:rPr>
              <a:t>grotažymėmis</a:t>
            </a:r>
            <a:r>
              <a:rPr lang="lt-LT" sz="1200" kern="1200" dirty="0">
                <a:solidFill>
                  <a:schemeClr val="tx1"/>
                </a:solidFill>
                <a:effectLst/>
                <a:latin typeface="+mn-lt"/>
                <a:ea typeface="+mn-ea"/>
                <a:cs typeface="+mn-cs"/>
              </a:rPr>
              <a:t>, būtų galima manyti, kad demokratinės revoliucijos yra galimos. Tačiau tik nedidelė pasaulio gyventojų dalis naudojasi „</a:t>
            </a:r>
            <a:r>
              <a:rPr lang="lt-LT" sz="1200" kern="1200" dirty="0" err="1">
                <a:solidFill>
                  <a:schemeClr val="tx1"/>
                </a:solidFill>
                <a:effectLst/>
                <a:latin typeface="+mn-lt"/>
                <a:ea typeface="+mn-ea"/>
                <a:cs typeface="+mn-cs"/>
              </a:rPr>
              <a:t>Twitter</a:t>
            </a:r>
            <a:r>
              <a:rPr lang="lt-LT" sz="1200" kern="1200" dirty="0">
                <a:solidFill>
                  <a:schemeClr val="tx1"/>
                </a:solidFill>
                <a:effectLst/>
                <a:latin typeface="+mn-lt"/>
                <a:ea typeface="+mn-ea"/>
                <a:cs typeface="+mn-cs"/>
              </a:rPr>
              <a:t>“, o dauguma besinaudojančių „</a:t>
            </a:r>
            <a:r>
              <a:rPr lang="lt-LT" sz="1200" kern="1200" dirty="0" err="1">
                <a:solidFill>
                  <a:schemeClr val="tx1"/>
                </a:solidFill>
                <a:effectLst/>
                <a:latin typeface="+mn-lt"/>
                <a:ea typeface="+mn-ea"/>
                <a:cs typeface="+mn-cs"/>
              </a:rPr>
              <a:t>Twitter</a:t>
            </a:r>
            <a:r>
              <a:rPr lang="lt-LT" sz="1200" kern="1200" dirty="0">
                <a:solidFill>
                  <a:schemeClr val="tx1"/>
                </a:solidFill>
                <a:effectLst/>
                <a:latin typeface="+mn-lt"/>
                <a:ea typeface="+mn-ea"/>
                <a:cs typeface="+mn-cs"/>
              </a:rPr>
              <a:t>“ nenaudoja </a:t>
            </a:r>
            <a:r>
              <a:rPr lang="lt-LT" sz="1200" kern="1200" dirty="0" err="1">
                <a:solidFill>
                  <a:schemeClr val="tx1"/>
                </a:solidFill>
                <a:effectLst/>
                <a:latin typeface="+mn-lt"/>
                <a:ea typeface="+mn-ea"/>
                <a:cs typeface="+mn-cs"/>
              </a:rPr>
              <a:t>grotažymių</a:t>
            </a:r>
            <a:r>
              <a:rPr lang="lt-LT" sz="1200" kern="1200" dirty="0">
                <a:solidFill>
                  <a:schemeClr val="tx1"/>
                </a:solidFill>
                <a:effectLst/>
                <a:latin typeface="+mn-lt"/>
                <a:ea typeface="+mn-ea"/>
                <a:cs typeface="+mn-cs"/>
              </a:rPr>
              <a:t>.</a:t>
            </a:r>
          </a:p>
          <a:p>
            <a:r>
              <a:rPr lang="lt-LT" sz="1200" kern="1200" dirty="0">
                <a:solidFill>
                  <a:schemeClr val="tx1"/>
                </a:solidFill>
                <a:effectLst/>
                <a:latin typeface="+mn-lt"/>
                <a:ea typeface="+mn-ea"/>
                <a:cs typeface="+mn-cs"/>
              </a:rPr>
              <a:t>2022 m. šį socialinį tinklą naudojo 238 mln. vartotojų. Tau sudaro vos 5 proc. visų socialinių medijų vartotojų. Lietuvoje tik 7 proc. socialinių medijų vartotojų naudojasi „</a:t>
            </a:r>
            <a:r>
              <a:rPr lang="lt-LT" sz="1200" kern="1200" dirty="0" err="1">
                <a:solidFill>
                  <a:schemeClr val="tx1"/>
                </a:solidFill>
                <a:effectLst/>
                <a:latin typeface="+mn-lt"/>
                <a:ea typeface="+mn-ea"/>
                <a:cs typeface="+mn-cs"/>
              </a:rPr>
              <a:t>Twitter</a:t>
            </a:r>
            <a:r>
              <a:rPr lang="lt-LT" sz="1200" kern="1200" dirty="0">
                <a:solidFill>
                  <a:schemeClr val="tx1"/>
                </a:solidFill>
                <a:effectLst/>
                <a:latin typeface="+mn-lt"/>
                <a:ea typeface="+mn-ea"/>
                <a:cs typeface="+mn-cs"/>
              </a:rPr>
              <a:t>“. Šaltinis: </a:t>
            </a:r>
            <a:r>
              <a:rPr lang="lt-LT" sz="1200" kern="1200" dirty="0" err="1">
                <a:solidFill>
                  <a:schemeClr val="tx1"/>
                </a:solidFill>
                <a:effectLst/>
                <a:latin typeface="+mn-lt"/>
                <a:ea typeface="+mn-ea"/>
                <a:cs typeface="+mn-cs"/>
              </a:rPr>
              <a:t>Social</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Media</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Stats</a:t>
            </a:r>
            <a:r>
              <a:rPr lang="lt-LT" sz="1200" kern="1200" dirty="0">
                <a:solidFill>
                  <a:schemeClr val="tx1"/>
                </a:solidFill>
                <a:effectLst/>
                <a:latin typeface="+mn-lt"/>
                <a:ea typeface="+mn-ea"/>
                <a:cs typeface="+mn-cs"/>
              </a:rPr>
              <a:t> Lithuania </a:t>
            </a:r>
            <a:r>
              <a:rPr lang="lt-LT" sz="1200" kern="1200" dirty="0" err="1">
                <a:solidFill>
                  <a:schemeClr val="tx1"/>
                </a:solidFill>
                <a:effectLst/>
                <a:latin typeface="+mn-lt"/>
                <a:ea typeface="+mn-ea"/>
                <a:cs typeface="+mn-cs"/>
              </a:rPr>
              <a:t>Sept</a:t>
            </a:r>
            <a:r>
              <a:rPr lang="lt-LT" sz="1200" kern="1200" dirty="0">
                <a:solidFill>
                  <a:schemeClr val="tx1"/>
                </a:solidFill>
                <a:effectLst/>
                <a:latin typeface="+mn-lt"/>
                <a:ea typeface="+mn-ea"/>
                <a:cs typeface="+mn-cs"/>
              </a:rPr>
              <a:t> 2021 - </a:t>
            </a:r>
            <a:r>
              <a:rPr lang="lt-LT" sz="1200" kern="1200" dirty="0" err="1">
                <a:solidFill>
                  <a:schemeClr val="tx1"/>
                </a:solidFill>
                <a:effectLst/>
                <a:latin typeface="+mn-lt"/>
                <a:ea typeface="+mn-ea"/>
                <a:cs typeface="+mn-cs"/>
              </a:rPr>
              <a:t>Sept</a:t>
            </a:r>
            <a:r>
              <a:rPr lang="lt-LT" sz="1200" kern="1200" dirty="0">
                <a:solidFill>
                  <a:schemeClr val="tx1"/>
                </a:solidFill>
                <a:effectLst/>
                <a:latin typeface="+mn-lt"/>
                <a:ea typeface="+mn-ea"/>
                <a:cs typeface="+mn-cs"/>
              </a:rPr>
              <a:t> 2022. </a:t>
            </a:r>
            <a:r>
              <a:rPr lang="lt-LT" sz="1200" kern="1200" dirty="0" err="1">
                <a:solidFill>
                  <a:schemeClr val="tx1"/>
                </a:solidFill>
                <a:effectLst/>
                <a:latin typeface="+mn-lt"/>
                <a:ea typeface="+mn-ea"/>
                <a:cs typeface="+mn-cs"/>
              </a:rPr>
              <a:t>statcounter</a:t>
            </a:r>
            <a:r>
              <a:rPr lang="lt-LT" sz="1200" kern="1200" dirty="0">
                <a:solidFill>
                  <a:schemeClr val="tx1"/>
                </a:solidFill>
                <a:effectLst/>
                <a:latin typeface="+mn-lt"/>
                <a:ea typeface="+mn-ea"/>
                <a:cs typeface="+mn-cs"/>
              </a:rPr>
              <a:t>. Global </a:t>
            </a:r>
            <a:r>
              <a:rPr lang="lt-LT" sz="1200" kern="1200" dirty="0" err="1">
                <a:solidFill>
                  <a:schemeClr val="tx1"/>
                </a:solidFill>
                <a:effectLst/>
                <a:latin typeface="+mn-lt"/>
                <a:ea typeface="+mn-ea"/>
                <a:cs typeface="+mn-cs"/>
              </a:rPr>
              <a:t>stats</a:t>
            </a:r>
            <a:r>
              <a:rPr lang="lt-LT" sz="1200" kern="1200" dirty="0">
                <a:solidFill>
                  <a:schemeClr val="tx1"/>
                </a:solidFill>
                <a:effectLst/>
                <a:latin typeface="+mn-lt"/>
                <a:ea typeface="+mn-ea"/>
                <a:cs typeface="+mn-cs"/>
              </a:rPr>
              <a:t>. Nuoroda: https://gs.statcounter.com/social-media-stats/all/lithuania</a:t>
            </a:r>
          </a:p>
          <a:p>
            <a:endParaRPr lang="lt-LT" dirty="0"/>
          </a:p>
        </p:txBody>
      </p:sp>
      <p:sp>
        <p:nvSpPr>
          <p:cNvPr id="4" name="Slide Number Placeholder 3"/>
          <p:cNvSpPr>
            <a:spLocks noGrp="1"/>
          </p:cNvSpPr>
          <p:nvPr>
            <p:ph type="sldNum" sz="quarter" idx="5"/>
          </p:nvPr>
        </p:nvSpPr>
        <p:spPr/>
        <p:txBody>
          <a:bodyPr/>
          <a:lstStyle/>
          <a:p>
            <a:fld id="{B1806F05-0ECC-4D3D-9B36-AAEB4AB34EC4}" type="slidenum">
              <a:rPr lang="lt-LT" smtClean="0"/>
              <a:t>12</a:t>
            </a:fld>
            <a:endParaRPr lang="lt-LT"/>
          </a:p>
        </p:txBody>
      </p:sp>
    </p:spTree>
    <p:extLst>
      <p:ext uri="{BB962C8B-B14F-4D97-AF65-F5344CB8AC3E}">
        <p14:creationId xmlns:p14="http://schemas.microsoft.com/office/powerpoint/2010/main" val="3129112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Kalbant apie dalyvavimą demokratiniuose procesuose svarbu paminėti viešosios erdvės koncepciją. Taip įvardinama socialinio gyvenimo sritis, kurioje žmonės gali laisvai diskutuoti ir identifikuoti visuomenės problemas ir per diskusiją daryti įtaką politikai. Arba trumpai – tai visiems bendra vieta, kurioje galima keistis idėjomis ir informacija visuomenei rūpimais klausimais. Skaitmeninės medijos gerokai išplėtė viešąją erdvę, kurioje vyksta tokios diskusijos. Pagrįstai teigiama, kad socialiniai tinklai suteikia daugiau galimybių politinei komunikacijai ir įgalina diskusijas virtualioje viešojoje erdvėje. Tačiau realybė yra tokia, kad socialiniuose tinkluose dominuoja pramogos, vartotojiškumas ir turinio dalijimasis tarp draugų, užsidaroma savo ratuose ir tikroji viešoji diskusija, kur pamatoma kito nuomonė, beveik nevyksta.</a:t>
            </a:r>
          </a:p>
        </p:txBody>
      </p:sp>
      <p:sp>
        <p:nvSpPr>
          <p:cNvPr id="4" name="Slide Number Placeholder 3"/>
          <p:cNvSpPr>
            <a:spLocks noGrp="1"/>
          </p:cNvSpPr>
          <p:nvPr>
            <p:ph type="sldNum" sz="quarter" idx="5"/>
          </p:nvPr>
        </p:nvSpPr>
        <p:spPr/>
        <p:txBody>
          <a:bodyPr/>
          <a:lstStyle/>
          <a:p>
            <a:fld id="{B1806F05-0ECC-4D3D-9B36-AAEB4AB34EC4}" type="slidenum">
              <a:rPr lang="lt-LT" smtClean="0"/>
              <a:t>13</a:t>
            </a:fld>
            <a:endParaRPr lang="lt-LT"/>
          </a:p>
        </p:txBody>
      </p:sp>
    </p:spTree>
    <p:extLst>
      <p:ext uri="{BB962C8B-B14F-4D97-AF65-F5344CB8AC3E}">
        <p14:creationId xmlns:p14="http://schemas.microsoft.com/office/powerpoint/2010/main" val="3626369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kern="1200" dirty="0">
                <a:solidFill>
                  <a:schemeClr val="tx1"/>
                </a:solidFill>
                <a:effectLst/>
                <a:latin typeface="+mn-lt"/>
                <a:ea typeface="+mn-ea"/>
                <a:cs typeface="+mn-cs"/>
              </a:rPr>
              <a:t>Ribos tarp profesionalios žiniasklaidos parengtos informacijos ir vartotojų sukurto turinio socialiniuose tinkluose yra beveik išnykusios. Socialiniai tinklai suteikia naujų politinio dalyvavimo galimybių, tačiau kyla nepatikimų šaltinių rizika. Internetas įvairiais būdais veikia kaip virtuali viešoji sfera, tačiau tai nėra nemokama ir tobula platforma, kaip buvo viltasi besiformuojant socialiniams tinklams. Taigi čia galima kelti klausimą, ar iš tikrųjų galima vertinti visus tuos pramoginius vyksmus socialiniuose tinkluose kaip besiformuojančią viešąja erdvę, kai viešoji erdvė iš visiems rūpimų diskusijų vietos tampa atskirais burbulais su viena tiesa, atviros diskusijos čia neįmanomos, nes bematant iššaukia kitų pasipiktinimą ir puolimą išreiškus kitokį požiūrį. </a:t>
            </a:r>
          </a:p>
          <a:p>
            <a:endParaRPr lang="lt-LT" dirty="0"/>
          </a:p>
        </p:txBody>
      </p:sp>
      <p:sp>
        <p:nvSpPr>
          <p:cNvPr id="4" name="Slide Number Placeholder 3"/>
          <p:cNvSpPr>
            <a:spLocks noGrp="1"/>
          </p:cNvSpPr>
          <p:nvPr>
            <p:ph type="sldNum" sz="quarter" idx="5"/>
          </p:nvPr>
        </p:nvSpPr>
        <p:spPr/>
        <p:txBody>
          <a:bodyPr/>
          <a:lstStyle/>
          <a:p>
            <a:fld id="{B1806F05-0ECC-4D3D-9B36-AAEB4AB34EC4}" type="slidenum">
              <a:rPr lang="lt-LT" smtClean="0"/>
              <a:t>14</a:t>
            </a:fld>
            <a:endParaRPr lang="lt-LT"/>
          </a:p>
        </p:txBody>
      </p:sp>
    </p:spTree>
    <p:extLst>
      <p:ext uri="{BB962C8B-B14F-4D97-AF65-F5344CB8AC3E}">
        <p14:creationId xmlns:p14="http://schemas.microsoft.com/office/powerpoint/2010/main" val="659760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a:solidFill>
                  <a:schemeClr val="tx1"/>
                </a:solidFill>
                <a:effectLst/>
                <a:latin typeface="+mn-lt"/>
                <a:ea typeface="+mn-ea"/>
                <a:cs typeface="+mn-cs"/>
              </a:rPr>
              <a:t>Pakvieskite dalyvius panagrinėti savo socialinių tinklų „sienas“. Paprašykite peržiūrėti jų pačių publikuotas žinutes (jei tokių buvo), kuriose iškeliamas diskusinis socialinės, ekonominės, gynybos, sveikatos, švietimo tematikos klausimas. Kokios diskusijos išsivystė? Daugiau pozityvių komentarų ar negatyvių? Žmonės daugiau komentavo su tema susijusius klausimus ar panėrė į vienas kito minčių kritikavimą ar net asmeninį įžeidinėjimą?</a:t>
            </a:r>
          </a:p>
          <a:p>
            <a:endParaRPr lang="lt-LT" sz="1200" kern="1200" dirty="0">
              <a:solidFill>
                <a:schemeClr val="tx1"/>
              </a:solidFill>
              <a:effectLst/>
              <a:latin typeface="+mn-lt"/>
              <a:ea typeface="+mn-ea"/>
              <a:cs typeface="+mn-cs"/>
            </a:endParaRPr>
          </a:p>
          <a:p>
            <a:r>
              <a:rPr lang="lt-LT" sz="1200" kern="1200" dirty="0">
                <a:solidFill>
                  <a:schemeClr val="tx1"/>
                </a:solidFill>
                <a:effectLst/>
                <a:latin typeface="+mn-lt"/>
                <a:ea typeface="+mn-ea"/>
                <a:cs typeface="+mn-cs"/>
              </a:rPr>
              <a:t>Jeigu neturite savo publikuotų tokio pobūdžio žinučių, pakvieskite paskaityti šių asmenų žinutes „Facebook“ ir kokio pobūdžio komentarų sulaukė jų publikuotos žinutės. Kokios diskusijos išsivystė? Daugiau pozityvių komentarų ar negatyvių? Žmonės daugiau komentavo su tema susijusius klausimus ar panėrė į vienas kito minčių kritikavimą ar net asmeninį įžeidinėjimą?</a:t>
            </a:r>
          </a:p>
          <a:p>
            <a:endParaRPr lang="lt-LT" sz="1200" kern="1200" dirty="0">
              <a:solidFill>
                <a:schemeClr val="tx1"/>
              </a:solidFill>
              <a:effectLst/>
              <a:latin typeface="+mn-lt"/>
              <a:ea typeface="+mn-ea"/>
              <a:cs typeface="+mn-cs"/>
            </a:endParaRPr>
          </a:p>
          <a:p>
            <a:r>
              <a:rPr lang="lt-LT" sz="1200" kern="1200" dirty="0">
                <a:solidFill>
                  <a:schemeClr val="tx1"/>
                </a:solidFill>
                <a:effectLst/>
                <a:latin typeface="+mn-lt"/>
                <a:ea typeface="+mn-ea"/>
                <a:cs typeface="+mn-cs"/>
              </a:rPr>
              <a:t>Siūlomi asmenys „Facebook“:</a:t>
            </a:r>
          </a:p>
          <a:p>
            <a:pPr lvl="0"/>
            <a:r>
              <a:rPr lang="lt-LT" sz="1200" kern="1200" dirty="0">
                <a:solidFill>
                  <a:schemeClr val="tx1"/>
                </a:solidFill>
                <a:effectLst/>
                <a:latin typeface="+mn-lt"/>
                <a:ea typeface="+mn-ea"/>
                <a:cs typeface="+mn-cs"/>
              </a:rPr>
              <a:t>Gabrielius Landsbergis: https://www.facebook.com/landsbergis</a:t>
            </a:r>
          </a:p>
          <a:p>
            <a:pPr lvl="0"/>
            <a:r>
              <a:rPr lang="lt-LT" sz="1200" kern="1200" dirty="0">
                <a:solidFill>
                  <a:schemeClr val="tx1"/>
                </a:solidFill>
                <a:effectLst/>
                <a:latin typeface="+mn-lt"/>
                <a:ea typeface="+mn-ea"/>
                <a:cs typeface="+mn-cs"/>
              </a:rPr>
              <a:t>Andrius Tapinas: https://www.facebook.com/andrius.tapinas</a:t>
            </a:r>
          </a:p>
          <a:p>
            <a:pPr lvl="0"/>
            <a:r>
              <a:rPr lang="lt-LT" sz="1200" kern="1200" dirty="0">
                <a:solidFill>
                  <a:schemeClr val="tx1"/>
                </a:solidFill>
                <a:effectLst/>
                <a:latin typeface="+mn-lt"/>
                <a:ea typeface="+mn-ea"/>
                <a:cs typeface="+mn-cs"/>
              </a:rPr>
              <a:t>Jonas Banys: https://www.facebook.com/banys.jonas</a:t>
            </a:r>
          </a:p>
          <a:p>
            <a:endParaRPr lang="lt-LT" dirty="0"/>
          </a:p>
        </p:txBody>
      </p:sp>
      <p:sp>
        <p:nvSpPr>
          <p:cNvPr id="4" name="Slide Number Placeholder 3"/>
          <p:cNvSpPr>
            <a:spLocks noGrp="1"/>
          </p:cNvSpPr>
          <p:nvPr>
            <p:ph type="sldNum" sz="quarter" idx="5"/>
          </p:nvPr>
        </p:nvSpPr>
        <p:spPr/>
        <p:txBody>
          <a:bodyPr/>
          <a:lstStyle/>
          <a:p>
            <a:fld id="{273E3E13-8531-4C2F-90DD-F11596CE8B06}" type="slidenum">
              <a:rPr lang="en-GB" smtClean="0"/>
              <a:t>16</a:t>
            </a:fld>
            <a:endParaRPr lang="en-GB"/>
          </a:p>
        </p:txBody>
      </p:sp>
    </p:spTree>
    <p:extLst>
      <p:ext uri="{BB962C8B-B14F-4D97-AF65-F5344CB8AC3E}">
        <p14:creationId xmlns:p14="http://schemas.microsoft.com/office/powerpoint/2010/main" val="1233881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a:solidFill>
                  <a:schemeClr val="tx1"/>
                </a:solidFill>
                <a:effectLst/>
                <a:latin typeface="+mn-lt"/>
                <a:ea typeface="+mn-ea"/>
                <a:cs typeface="+mn-cs"/>
              </a:rPr>
              <a:t>Diskusijai organizuoti suskirstykite dalyvius į grupes po 3–4 asmenis ir pakvieskite</a:t>
            </a:r>
            <a:r>
              <a:rPr lang="lt-LT" sz="1200" kern="1200" baseline="0" dirty="0">
                <a:solidFill>
                  <a:schemeClr val="tx1"/>
                </a:solidFill>
                <a:effectLst/>
                <a:latin typeface="+mn-lt"/>
                <a:ea typeface="+mn-ea"/>
                <a:cs typeface="+mn-cs"/>
              </a:rPr>
              <a:t> </a:t>
            </a:r>
            <a:r>
              <a:rPr lang="lt-LT" sz="1200" kern="1200" dirty="0">
                <a:solidFill>
                  <a:schemeClr val="tx1"/>
                </a:solidFill>
                <a:effectLst/>
                <a:latin typeface="+mn-lt"/>
                <a:ea typeface="+mn-ea"/>
                <a:cs typeface="+mn-cs"/>
              </a:rPr>
              <a:t>aptarti šiuos klausimus. Paprašykite po atstovą iš grupės pristatyti pagrindines diskusijos mintis. </a:t>
            </a:r>
          </a:p>
          <a:p>
            <a:r>
              <a:rPr lang="lt-LT" dirty="0">
                <a:effectLst/>
              </a:rPr>
              <a:t>Klausimai diskusijai:</a:t>
            </a:r>
          </a:p>
          <a:p>
            <a:pPr lvl="0"/>
            <a:r>
              <a:rPr lang="lt-LT" sz="1200" kern="1200" dirty="0">
                <a:solidFill>
                  <a:schemeClr val="tx1"/>
                </a:solidFill>
                <a:effectLst/>
                <a:latin typeface="+mn-lt"/>
                <a:ea typeface="+mn-ea"/>
                <a:cs typeface="+mn-cs"/>
              </a:rPr>
              <a:t>1. Kokių komentarų daugiau: teigiamų ar neigiamų?</a:t>
            </a:r>
          </a:p>
          <a:p>
            <a:pPr lvl="0"/>
            <a:r>
              <a:rPr lang="lt-LT" sz="1200" kern="1200" dirty="0">
                <a:solidFill>
                  <a:schemeClr val="tx1"/>
                </a:solidFill>
                <a:effectLst/>
                <a:latin typeface="+mn-lt"/>
                <a:ea typeface="+mn-ea"/>
                <a:cs typeface="+mn-cs"/>
              </a:rPr>
              <a:t>2. Ar teko skelbti jautria tema žinutę? Kokios patirtys? </a:t>
            </a:r>
          </a:p>
          <a:p>
            <a:pPr lvl="0"/>
            <a:r>
              <a:rPr lang="lt-LT" sz="1200" kern="1200" dirty="0">
                <a:solidFill>
                  <a:schemeClr val="tx1"/>
                </a:solidFill>
                <a:effectLst/>
                <a:latin typeface="+mn-lt"/>
                <a:ea typeface="+mn-ea"/>
                <a:cs typeface="+mn-cs"/>
              </a:rPr>
              <a:t>3. Jei neteko skelbti žinutės jautria tema, kodėl neskelbiate? Bijote neigiamos reakcijos? Išpuolių?</a:t>
            </a:r>
          </a:p>
          <a:p>
            <a:pPr lvl="0"/>
            <a:r>
              <a:rPr lang="lt-LT" sz="1200" kern="1200" dirty="0">
                <a:solidFill>
                  <a:schemeClr val="tx1"/>
                </a:solidFill>
                <a:effectLst/>
                <a:latin typeface="+mn-lt"/>
                <a:ea typeface="+mn-ea"/>
                <a:cs typeface="+mn-cs"/>
              </a:rPr>
              <a:t>4. Kaip manote, ar socialiniai tinklai tinkama vieta aptarti visuomenei svarbius klausimus?</a:t>
            </a:r>
          </a:p>
          <a:p>
            <a:r>
              <a:rPr lang="lt-LT" dirty="0">
                <a:effectLst/>
              </a:rPr>
              <a:t> </a:t>
            </a:r>
          </a:p>
          <a:p>
            <a:r>
              <a:rPr lang="lt-LT" dirty="0">
                <a:effectLst/>
              </a:rPr>
              <a:t>Jeigu norisi ir auditorija yra pakankamai drąsi, pasiūlykite susitikimo pradžioje paskelbti savo „</a:t>
            </a:r>
            <a:r>
              <a:rPr lang="lt-LT" dirty="0" err="1">
                <a:effectLst/>
              </a:rPr>
              <a:t>Facebook</a:t>
            </a:r>
            <a:r>
              <a:rPr lang="lt-LT" dirty="0">
                <a:effectLst/>
              </a:rPr>
              <a:t>“ puslapiuose žinutę su komentaru apie tą dieną įvykusį aktualų dalyką. Pasiremkite naujienomis. Tarkime, tądien Seimas balsavo už valstybės biudžetą. Galite pasiūlyti paskelbti komentarą su nuoroda į straipsnį, kad džiaugiatės patvirtintu nauju valstybės biudžetu arba esate nusivylęs paskelbtu valstybės biudžetu. </a:t>
            </a:r>
          </a:p>
          <a:p>
            <a:r>
              <a:rPr lang="lt-LT" dirty="0">
                <a:effectLst/>
              </a:rPr>
              <a:t>Tai bus medžiaga darbui praktinėje dalyje. Per tą laiką, kol pristatinėsite temą, tikėtina, kad dalyvių paskelbtos žinutės jau bus surinkusios komentarų ir reakcijų. Puiki medžiaga diskusijai. </a:t>
            </a:r>
          </a:p>
        </p:txBody>
      </p:sp>
      <p:sp>
        <p:nvSpPr>
          <p:cNvPr id="4" name="Slide Number Placeholder 3"/>
          <p:cNvSpPr>
            <a:spLocks noGrp="1"/>
          </p:cNvSpPr>
          <p:nvPr>
            <p:ph type="sldNum" sz="quarter" idx="5"/>
          </p:nvPr>
        </p:nvSpPr>
        <p:spPr/>
        <p:txBody>
          <a:bodyPr/>
          <a:lstStyle/>
          <a:p>
            <a:fld id="{DBE004AD-646E-4D66-B5D7-1D7618FB30C8}" type="slidenum">
              <a:rPr lang="lt-LT" smtClean="0"/>
              <a:t>17</a:t>
            </a:fld>
            <a:endParaRPr lang="lt-LT"/>
          </a:p>
        </p:txBody>
      </p:sp>
    </p:spTree>
    <p:extLst>
      <p:ext uri="{BB962C8B-B14F-4D97-AF65-F5344CB8AC3E}">
        <p14:creationId xmlns:p14="http://schemas.microsoft.com/office/powerpoint/2010/main" val="1695318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effectLst/>
              </a:rPr>
              <a:t>Apibendrinime reikėtų akcentuoti, kad atsiradus galimybei naudotis internetu galvota, kad itin laimės demokratijos idėjas palaikantieji. Atsiradus socialiniams tinklams buvo dar daugiau vilčių dėta, kad dabar visuomenės įgis galią siūlyti sprendimus, veikti politiką, siekti laisvių. Deja, autoritarinės valstybės greitai išmoko pasinaudoti internetu ir socialiniais tinklais savo naudai ir dar didesnei žmonių kontrolei. Demokratinėse valstybėse socialiniai tinklai neretai naudojami neapykantai skleisti, neretai žmonės vengia viešos diskusijos socialiniuose tinkluose dėl galimos kitų tinklo dalyvių agresyvios kritikos bangos. Svajota apie viešąją erdvę, ji gauta, tačiau su dideliais trūkumais. </a:t>
            </a:r>
          </a:p>
          <a:p>
            <a:endParaRPr lang="lt-LT" dirty="0">
              <a:effectLst/>
            </a:endParaRPr>
          </a:p>
          <a:p>
            <a:pPr lvl="0"/>
            <a:r>
              <a:rPr lang="lt-LT" sz="1200" kern="1200" dirty="0">
                <a:solidFill>
                  <a:schemeClr val="tx1"/>
                </a:solidFill>
                <a:effectLst/>
                <a:latin typeface="+mn-lt"/>
                <a:ea typeface="+mn-ea"/>
                <a:cs typeface="+mn-cs"/>
              </a:rPr>
              <a:t>Pagal galimybes. Būtų idealu, kad kol dalyviai pristatinės savo temas, užsirašytumėte kertinius nugirstus dalykus kaip vieno ar dviejų žodžių frazę ir įrašytumėte į </a:t>
            </a:r>
            <a:r>
              <a:rPr lang="lt-LT" sz="1200" i="1" kern="1200" dirty="0" err="1">
                <a:solidFill>
                  <a:schemeClr val="tx1"/>
                </a:solidFill>
                <a:effectLst/>
                <a:latin typeface="+mn-lt"/>
                <a:ea typeface="+mn-ea"/>
                <a:cs typeface="+mn-cs"/>
              </a:rPr>
              <a:t>ppt</a:t>
            </a:r>
            <a:r>
              <a:rPr lang="lt-LT"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B1806F05-0ECC-4D3D-9B36-AAEB4AB34EC4}" type="slidenum">
              <a:rPr lang="lt-LT" smtClean="0"/>
              <a:t>18</a:t>
            </a:fld>
            <a:endParaRPr lang="lt-LT"/>
          </a:p>
        </p:txBody>
      </p:sp>
    </p:spTree>
    <p:extLst>
      <p:ext uri="{BB962C8B-B14F-4D97-AF65-F5344CB8AC3E}">
        <p14:creationId xmlns:p14="http://schemas.microsoft.com/office/powerpoint/2010/main" val="3626287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Prieš nagrinėjant šią temą svarbu aptarti kertinius skaitmeninės kultūros ypatumus. </a:t>
            </a:r>
          </a:p>
        </p:txBody>
      </p:sp>
      <p:sp>
        <p:nvSpPr>
          <p:cNvPr id="4" name="Slide Number Placeholder 3"/>
          <p:cNvSpPr>
            <a:spLocks noGrp="1"/>
          </p:cNvSpPr>
          <p:nvPr>
            <p:ph type="sldNum" sz="quarter" idx="5"/>
          </p:nvPr>
        </p:nvSpPr>
        <p:spPr/>
        <p:txBody>
          <a:bodyPr/>
          <a:lstStyle/>
          <a:p>
            <a:fld id="{DBE004AD-646E-4D66-B5D7-1D7618FB30C8}" type="slidenum">
              <a:rPr lang="lt-LT" smtClean="0"/>
              <a:t>2</a:t>
            </a:fld>
            <a:endParaRPr lang="lt-LT"/>
          </a:p>
        </p:txBody>
      </p:sp>
    </p:spTree>
    <p:extLst>
      <p:ext uri="{BB962C8B-B14F-4D97-AF65-F5344CB8AC3E}">
        <p14:creationId xmlns:p14="http://schemas.microsoft.com/office/powerpoint/2010/main" val="2306963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kern="1200" dirty="0">
                <a:solidFill>
                  <a:schemeClr val="tx1"/>
                </a:solidFill>
                <a:effectLst/>
                <a:latin typeface="+mn-lt"/>
                <a:ea typeface="+mn-ea"/>
                <a:cs typeface="+mn-cs"/>
              </a:rPr>
              <a:t>Internetas, medijos, socialiniai tinklai matomi kaip galimybė įvykti demokratizacijai, nes paprasti žmonės gauna prieigą prie kanalų, kuriais bent teoriškai gali pasiekti visus pasaulio žmones, nevaržomai skelbti informaciją, nevaržomai gauti informaciją. Kiek šis žavingas vaizdas yra tikras praktiškai?</a:t>
            </a:r>
          </a:p>
          <a:p>
            <a:endParaRPr lang="lt-LT" dirty="0"/>
          </a:p>
        </p:txBody>
      </p:sp>
      <p:sp>
        <p:nvSpPr>
          <p:cNvPr id="4" name="Slide Number Placeholder 3"/>
          <p:cNvSpPr>
            <a:spLocks noGrp="1"/>
          </p:cNvSpPr>
          <p:nvPr>
            <p:ph type="sldNum" sz="quarter" idx="5"/>
          </p:nvPr>
        </p:nvSpPr>
        <p:spPr/>
        <p:txBody>
          <a:bodyPr/>
          <a:lstStyle/>
          <a:p>
            <a:fld id="{B1806F05-0ECC-4D3D-9B36-AAEB4AB34EC4}" type="slidenum">
              <a:rPr lang="lt-LT" smtClean="0"/>
              <a:t>3</a:t>
            </a:fld>
            <a:endParaRPr lang="lt-LT"/>
          </a:p>
        </p:txBody>
      </p:sp>
    </p:spTree>
    <p:extLst>
      <p:ext uri="{BB962C8B-B14F-4D97-AF65-F5344CB8AC3E}">
        <p14:creationId xmlns:p14="http://schemas.microsoft.com/office/powerpoint/2010/main" val="1229478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a:solidFill>
                  <a:schemeClr val="tx1"/>
                </a:solidFill>
                <a:effectLst/>
                <a:latin typeface="+mn-lt"/>
                <a:ea typeface="+mn-ea"/>
                <a:cs typeface="+mn-cs"/>
              </a:rPr>
              <a:t>Išanalizavus vyksmus socialiniuose tinkluose, tokiuose kaip „</a:t>
            </a:r>
            <a:r>
              <a:rPr lang="lt-LT" sz="1200" kern="1200" dirty="0" err="1">
                <a:solidFill>
                  <a:schemeClr val="tx1"/>
                </a:solidFill>
                <a:effectLst/>
                <a:latin typeface="+mn-lt"/>
                <a:ea typeface="+mn-ea"/>
                <a:cs typeface="+mn-cs"/>
              </a:rPr>
              <a:t>Facebook</a:t>
            </a:r>
            <a:r>
              <a:rPr lang="lt-LT" sz="1200" kern="1200" dirty="0">
                <a:solidFill>
                  <a:schemeClr val="tx1"/>
                </a:solidFill>
                <a:effectLst/>
                <a:latin typeface="+mn-lt"/>
                <a:ea typeface="+mn-ea"/>
                <a:cs typeface="+mn-cs"/>
              </a:rPr>
              <a:t>“ ir „</a:t>
            </a:r>
            <a:r>
              <a:rPr lang="lt-LT" sz="1200" kern="1200" dirty="0" err="1">
                <a:solidFill>
                  <a:schemeClr val="tx1"/>
                </a:solidFill>
                <a:effectLst/>
                <a:latin typeface="+mn-lt"/>
                <a:ea typeface="+mn-ea"/>
                <a:cs typeface="+mn-cs"/>
              </a:rPr>
              <a:t>Twitter</a:t>
            </a:r>
            <a:r>
              <a:rPr lang="lt-LT" sz="1200" kern="1200" dirty="0">
                <a:solidFill>
                  <a:schemeClr val="tx1"/>
                </a:solidFill>
                <a:effectLst/>
                <a:latin typeface="+mn-lt"/>
                <a:ea typeface="+mn-ea"/>
                <a:cs typeface="+mn-cs"/>
              </a:rPr>
              <a:t>“ nustatyta, kad socialiniai tinklai yra tapę pagrindiniu naujienų šaltiniu, be to, socialinių tinklų naudojimas didina žmonių įsitraukimą į vykstančius pokyčius savo šalyje. Manyta, kad taip socialiniai tinklai prisideda prie demokratinių procesų. Tačiau ilgainiui pastebėta, kad socialiniai tinklai gali būti naudojami antidemokratiniams procesams skatinti, pavyzdžiui, neapykantos sklaidai, internetiniam priekabiavimui, </a:t>
            </a:r>
            <a:r>
              <a:rPr lang="lt-LT" sz="1200" kern="1200" dirty="0" err="1">
                <a:solidFill>
                  <a:schemeClr val="tx1"/>
                </a:solidFill>
                <a:effectLst/>
                <a:latin typeface="+mn-lt"/>
                <a:ea typeface="+mn-ea"/>
                <a:cs typeface="+mn-cs"/>
              </a:rPr>
              <a:t>hiperpoliarizacijai</a:t>
            </a:r>
            <a:r>
              <a:rPr lang="lt-LT" sz="1200" kern="1200" dirty="0">
                <a:solidFill>
                  <a:schemeClr val="tx1"/>
                </a:solidFill>
                <a:effectLst/>
                <a:latin typeface="+mn-lt"/>
                <a:ea typeface="+mn-ea"/>
                <a:cs typeface="+mn-cs"/>
              </a:rPr>
              <a:t>, valstybės remiamai propagandai (</a:t>
            </a:r>
            <a:r>
              <a:rPr lang="lt-LT" sz="1200" kern="1200" dirty="0" err="1">
                <a:solidFill>
                  <a:schemeClr val="tx1"/>
                </a:solidFill>
                <a:effectLst/>
                <a:latin typeface="+mn-lt"/>
                <a:ea typeface="+mn-ea"/>
                <a:cs typeface="+mn-cs"/>
              </a:rPr>
              <a:t>autoritarai</a:t>
            </a:r>
            <a:r>
              <a:rPr lang="lt-LT" sz="1200" kern="1200" dirty="0">
                <a:solidFill>
                  <a:schemeClr val="tx1"/>
                </a:solidFill>
                <a:effectLst/>
                <a:latin typeface="+mn-lt"/>
                <a:ea typeface="+mn-ea"/>
                <a:cs typeface="+mn-cs"/>
              </a:rPr>
              <a:t>). Tad galimybė skatinti aktyvų dalyvavimą demokratiniuose procesuose kartu atveria ir galimybes įsitraukti į </a:t>
            </a:r>
            <a:r>
              <a:rPr lang="lt-LT" sz="1200" kern="1200" dirty="0" err="1">
                <a:solidFill>
                  <a:schemeClr val="tx1"/>
                </a:solidFill>
                <a:effectLst/>
                <a:latin typeface="+mn-lt"/>
                <a:ea typeface="+mn-ea"/>
                <a:cs typeface="+mn-cs"/>
              </a:rPr>
              <a:t>antidemonkratinius</a:t>
            </a:r>
            <a:r>
              <a:rPr lang="lt-LT" sz="1200" kern="1200" dirty="0">
                <a:solidFill>
                  <a:schemeClr val="tx1"/>
                </a:solidFill>
                <a:effectLst/>
                <a:latin typeface="+mn-lt"/>
                <a:ea typeface="+mn-ea"/>
                <a:cs typeface="+mn-cs"/>
              </a:rPr>
              <a:t> procesus</a:t>
            </a:r>
            <a:endParaRPr lang="lt-LT" dirty="0"/>
          </a:p>
        </p:txBody>
      </p:sp>
      <p:sp>
        <p:nvSpPr>
          <p:cNvPr id="4" name="Slide Number Placeholder 3"/>
          <p:cNvSpPr>
            <a:spLocks noGrp="1"/>
          </p:cNvSpPr>
          <p:nvPr>
            <p:ph type="sldNum" sz="quarter" idx="5"/>
          </p:nvPr>
        </p:nvSpPr>
        <p:spPr/>
        <p:txBody>
          <a:bodyPr/>
          <a:lstStyle/>
          <a:p>
            <a:fld id="{B1806F05-0ECC-4D3D-9B36-AAEB4AB34EC4}" type="slidenum">
              <a:rPr lang="lt-LT" smtClean="0"/>
              <a:t>4</a:t>
            </a:fld>
            <a:endParaRPr lang="lt-LT"/>
          </a:p>
        </p:txBody>
      </p:sp>
    </p:spTree>
    <p:extLst>
      <p:ext uri="{BB962C8B-B14F-4D97-AF65-F5344CB8AC3E}">
        <p14:creationId xmlns:p14="http://schemas.microsoft.com/office/powerpoint/2010/main" val="619207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Šioms idėjoms sarkastiškai atitarė komikas </a:t>
            </a:r>
            <a:r>
              <a:rPr lang="lt-LT" dirty="0" err="1"/>
              <a:t>Sacha</a:t>
            </a:r>
            <a:r>
              <a:rPr lang="lt-LT" dirty="0"/>
              <a:t> Baronas </a:t>
            </a:r>
            <a:r>
              <a:rPr lang="lt-LT" dirty="0" err="1"/>
              <a:t>Cohenas</a:t>
            </a:r>
            <a:r>
              <a:rPr lang="lt-LT" dirty="0"/>
              <a:t>, kuris 2019 m. pasisakė  per kovos su šmeižtu lygos susitikimą Niujorke. Šis komikas žinomas dėl savo garsiojo personažo Borato, tariamo žurnalisto iš Kazachstano. Anot S. B. </a:t>
            </a:r>
            <a:r>
              <a:rPr lang="lt-LT" dirty="0" err="1"/>
              <a:t>Coheno</a:t>
            </a:r>
            <a:r>
              <a:rPr lang="lt-LT" dirty="0"/>
              <a:t>, keletas didelių interneto kompanijų („</a:t>
            </a:r>
            <a:r>
              <a:rPr lang="lt-LT" dirty="0" err="1"/>
              <a:t>Facebook</a:t>
            </a:r>
            <a:r>
              <a:rPr lang="lt-LT" dirty="0"/>
              <a:t>“, „Google“, „</a:t>
            </a:r>
            <a:r>
              <a:rPr lang="lt-LT" dirty="0" err="1"/>
              <a:t>Twitter</a:t>
            </a:r>
            <a:r>
              <a:rPr lang="lt-LT" dirty="0"/>
              <a:t>“) sukūrė dideles propagandos mašinas,  dėl kurių įvairaus plauko veikėjai skatina neapykantą ir smurtą visame pasaulyje. Jis sukritikavo algoritmus, kurie tvarko interneto kompanijų teikiamą informaciją, kurios sustiprina pasipiktinimą ir baimę keliantį turinį. Šios platformos įgalina mažą skaičių žmonių skleisti savo „tiesas“ masėms. Kaip neigiamas aspektas minėtina, kad „</a:t>
            </a:r>
            <a:r>
              <a:rPr lang="lt-LT" dirty="0" err="1"/>
              <a:t>Facebook</a:t>
            </a:r>
            <a:r>
              <a:rPr lang="lt-LT" dirty="0"/>
              <a:t>“ netikrina politinių reklamų turinio </a:t>
            </a:r>
            <a:r>
              <a:rPr lang="lt-LT" dirty="0" err="1"/>
              <a:t>teisinadamiesi</a:t>
            </a:r>
            <a:r>
              <a:rPr lang="lt-LT" dirty="0"/>
              <a:t>, kad  „</a:t>
            </a:r>
            <a:r>
              <a:rPr lang="lt-LT" dirty="0" err="1"/>
              <a:t>Facebook</a:t>
            </a:r>
            <a:r>
              <a:rPr lang="lt-LT" dirty="0"/>
              <a:t>“ tikslas yra ginti žmonių teisę į žodžio laisvę.</a:t>
            </a:r>
          </a:p>
        </p:txBody>
      </p:sp>
      <p:sp>
        <p:nvSpPr>
          <p:cNvPr id="4" name="Slide Number Placeholder 3"/>
          <p:cNvSpPr>
            <a:spLocks noGrp="1"/>
          </p:cNvSpPr>
          <p:nvPr>
            <p:ph type="sldNum" sz="quarter" idx="5"/>
          </p:nvPr>
        </p:nvSpPr>
        <p:spPr/>
        <p:txBody>
          <a:bodyPr/>
          <a:lstStyle/>
          <a:p>
            <a:fld id="{B1806F05-0ECC-4D3D-9B36-AAEB4AB34EC4}" type="slidenum">
              <a:rPr lang="lt-LT" smtClean="0"/>
              <a:t>5</a:t>
            </a:fld>
            <a:endParaRPr lang="lt-LT"/>
          </a:p>
        </p:txBody>
      </p:sp>
    </p:spTree>
    <p:extLst>
      <p:ext uri="{BB962C8B-B14F-4D97-AF65-F5344CB8AC3E}">
        <p14:creationId xmlns:p14="http://schemas.microsoft.com/office/powerpoint/2010/main" val="1613939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Galima išskirti keletą išskirtinių įvykių, kurie iliustruoja šias </a:t>
            </a:r>
            <a:r>
              <a:rPr lang="lt-LT" dirty="0" err="1"/>
              <a:t>dvipoles</a:t>
            </a:r>
            <a:r>
              <a:rPr lang="lt-LT" dirty="0"/>
              <a:t> socialinių tinklų suteikiamas galimybes. </a:t>
            </a:r>
          </a:p>
          <a:p>
            <a:endParaRPr lang="lt-LT" dirty="0"/>
          </a:p>
          <a:p>
            <a:r>
              <a:rPr lang="en-US" dirty="0"/>
              <a:t>M</a:t>
            </a:r>
            <a:r>
              <a:rPr lang="lt-LT" dirty="0" err="1"/>
              <a:t>inėtinas</a:t>
            </a:r>
            <a:r>
              <a:rPr lang="lt-LT" dirty="0"/>
              <a:t> vadinamasis Arabų pavasaris 2010 m., kuomet įvyko virtinė antivyriausybinių protestų, sukilimų ir ginkluotų maištų ne vienoje arabų dominuojamoje šaly</a:t>
            </a:r>
            <a:r>
              <a:rPr lang="en-US" dirty="0"/>
              <a:t>je</a:t>
            </a:r>
            <a:r>
              <a:rPr lang="lt-LT" dirty="0"/>
              <a:t> kaip Tunisas, Libija, Egiptas, Jemenas, Sirija, Bahreinas. Nesigilinant į sukilimų priežastis ir pasekmes, kas buvo pamatyta kilus šiems sukilimams, buvo didžiulis socialinių tinklų organizuoti pasipriešinimą </a:t>
            </a:r>
            <a:r>
              <a:rPr lang="lt-LT" dirty="0" err="1"/>
              <a:t>autoritarams</a:t>
            </a:r>
            <a:r>
              <a:rPr lang="lt-LT" dirty="0"/>
              <a:t> panaudojimas. Socialiniai tinklai leido žmonėms apeiti valstybės valdomus informacijos sklaidos kanalus. Per protestus arabų šalyse, išskyrus Libiją, socialinės žiniasklaidos platformų naudojimas išaugo daugiau nei dvigubai. Analizuojant minėtų valstybių atvejus ir socialinių tinklų panaudojimą daryta išvada, kad socialiniai tinklai suvaidino esminį vaidmenį. Dauguma Tuniso ir Egipto aktyvistų teigė, kad naudojosi </a:t>
            </a:r>
            <a:r>
              <a:rPr lang="en-US" dirty="0"/>
              <a:t>„</a:t>
            </a:r>
            <a:r>
              <a:rPr lang="lt-LT" dirty="0" err="1"/>
              <a:t>Facebook</a:t>
            </a:r>
            <a:r>
              <a:rPr lang="en-US" dirty="0"/>
              <a:t>“</a:t>
            </a:r>
            <a:r>
              <a:rPr lang="lt-LT" dirty="0"/>
              <a:t> protestams organizuoti. Kitas teigiamas aspektas, kad </a:t>
            </a:r>
            <a:r>
              <a:rPr lang="lt-LT" dirty="0" err="1"/>
              <a:t>dė</a:t>
            </a:r>
            <a:r>
              <a:rPr lang="en-US" dirty="0"/>
              <a:t>l</a:t>
            </a:r>
            <a:r>
              <a:rPr lang="lt-LT" dirty="0"/>
              <a:t> socialiniais tinklais sklidusių vaizdų kitas šalis operatyviai pasiekdavo informacija apie įvykius protestų apimtose šalyse. Socialiniai tinklai suteikė naujų informacijos šaltinių, kurių režimai negalėjo lengvai kontroliuoti</a:t>
            </a:r>
            <a:r>
              <a:rPr lang="en-US" dirty="0"/>
              <a:t>,</a:t>
            </a:r>
            <a:r>
              <a:rPr lang="lt-LT" dirty="0"/>
              <a:t> ir buvo svarbus veiksnys piliečiams apsisprendžiant </a:t>
            </a:r>
            <a:r>
              <a:rPr lang="lt-LT" dirty="0" err="1"/>
              <a:t>prisi</a:t>
            </a:r>
            <a:r>
              <a:rPr lang="en-US" dirty="0"/>
              <a:t>d</a:t>
            </a:r>
            <a:r>
              <a:rPr lang="lt-LT" dirty="0" err="1"/>
              <a:t>ėti</a:t>
            </a:r>
            <a:r>
              <a:rPr lang="lt-LT" dirty="0"/>
              <a:t> prie protestų. </a:t>
            </a:r>
          </a:p>
        </p:txBody>
      </p:sp>
      <p:sp>
        <p:nvSpPr>
          <p:cNvPr id="4" name="Slide Number Placeholder 3"/>
          <p:cNvSpPr>
            <a:spLocks noGrp="1"/>
          </p:cNvSpPr>
          <p:nvPr>
            <p:ph type="sldNum" sz="quarter" idx="5"/>
          </p:nvPr>
        </p:nvSpPr>
        <p:spPr/>
        <p:txBody>
          <a:bodyPr/>
          <a:lstStyle/>
          <a:p>
            <a:fld id="{B1806F05-0ECC-4D3D-9B36-AAEB4AB34EC4}" type="slidenum">
              <a:rPr lang="lt-LT" smtClean="0"/>
              <a:t>6</a:t>
            </a:fld>
            <a:endParaRPr lang="lt-LT"/>
          </a:p>
        </p:txBody>
      </p:sp>
    </p:spTree>
    <p:extLst>
      <p:ext uri="{BB962C8B-B14F-4D97-AF65-F5344CB8AC3E}">
        <p14:creationId xmlns:p14="http://schemas.microsoft.com/office/powerpoint/2010/main" val="3646109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a:solidFill>
                  <a:schemeClr val="tx1"/>
                </a:solidFill>
                <a:effectLst/>
                <a:latin typeface="+mn-lt"/>
                <a:ea typeface="+mn-ea"/>
                <a:cs typeface="+mn-cs"/>
              </a:rPr>
              <a:t>Deja, autoritariniai režimai greitai perprato socialinių tinklų tiekiamus privalumus ir turime ne vieną pavyzdį, kai socialiniai tinklai yra panaudojami autoritarinių režimų savai propagandai skleisti tam skiriant dideles lėšas.  Šis reiškinys žinučių publikavimu, komentarų rašymu, reklamos pirkimu ypač buvo matomas tose pačiose šalyse, kuriose socialiniai tinklai panaudoti pasipriešinimui sukelti. Pastebima ir tendencija, kai autoritarinės valstybės naudoja socialinius tinklus, kad trukdytų rinkimams demokratinėse šalyse. Yra surinkta daug duomenų apie aktyvų Rusijos kišimąsi į 2016 m. JAV prezidento rinkimus pasitelkiant socialinius tinklus, ypač „</a:t>
            </a:r>
            <a:r>
              <a:rPr lang="lt-LT" sz="1200" kern="1200" dirty="0" err="1">
                <a:solidFill>
                  <a:schemeClr val="tx1"/>
                </a:solidFill>
                <a:effectLst/>
                <a:latin typeface="+mn-lt"/>
                <a:ea typeface="+mn-ea"/>
                <a:cs typeface="+mn-cs"/>
              </a:rPr>
              <a:t>Facebook</a:t>
            </a:r>
            <a:r>
              <a:rPr lang="lt-LT" sz="1200" kern="1200" dirty="0">
                <a:solidFill>
                  <a:schemeClr val="tx1"/>
                </a:solidFill>
                <a:effectLst/>
                <a:latin typeface="+mn-lt"/>
                <a:ea typeface="+mn-ea"/>
                <a:cs typeface="+mn-cs"/>
              </a:rPr>
              <a:t>“ ir „</a:t>
            </a:r>
            <a:r>
              <a:rPr lang="lt-LT" sz="1200" kern="1200" dirty="0" err="1">
                <a:solidFill>
                  <a:schemeClr val="tx1"/>
                </a:solidFill>
                <a:effectLst/>
                <a:latin typeface="+mn-lt"/>
                <a:ea typeface="+mn-ea"/>
                <a:cs typeface="+mn-cs"/>
              </a:rPr>
              <a:t>Twitter</a:t>
            </a:r>
            <a:r>
              <a:rPr lang="lt-LT" sz="1200" kern="1200" dirty="0">
                <a:solidFill>
                  <a:schemeClr val="tx1"/>
                </a:solidFill>
                <a:effectLst/>
                <a:latin typeface="+mn-lt"/>
                <a:ea typeface="+mn-ea"/>
                <a:cs typeface="+mn-cs"/>
              </a:rPr>
              <a:t>“. Kitoje pasaulio pusėje, Australijoje, jau dešimtmetis fiksuojami įvairūs Kinijos komunistų partijos bandymai sukompromituoti pagrindines Australijos politines partijas. „</a:t>
            </a:r>
            <a:r>
              <a:rPr lang="lt-LT" sz="1200" kern="1200" dirty="0" err="1">
                <a:solidFill>
                  <a:schemeClr val="tx1"/>
                </a:solidFill>
                <a:effectLst/>
                <a:latin typeface="+mn-lt"/>
                <a:ea typeface="+mn-ea"/>
                <a:cs typeface="+mn-cs"/>
              </a:rPr>
              <a:t>Computational</a:t>
            </a:r>
            <a:r>
              <a:rPr lang="lt-LT" sz="1200" kern="1200" dirty="0">
                <a:solidFill>
                  <a:schemeClr val="tx1"/>
                </a:solidFill>
                <a:effectLst/>
                <a:latin typeface="+mn-lt"/>
                <a:ea typeface="+mn-ea"/>
                <a:cs typeface="+mn-cs"/>
              </a:rPr>
              <a:t> Propaganda </a:t>
            </a:r>
            <a:r>
              <a:rPr lang="lt-LT" sz="1200" kern="1200" dirty="0" err="1">
                <a:solidFill>
                  <a:schemeClr val="tx1"/>
                </a:solidFill>
                <a:effectLst/>
                <a:latin typeface="+mn-lt"/>
                <a:ea typeface="+mn-ea"/>
                <a:cs typeface="+mn-cs"/>
              </a:rPr>
              <a:t>Research</a:t>
            </a:r>
            <a:r>
              <a:rPr lang="lt-LT" sz="1200" kern="1200" dirty="0">
                <a:solidFill>
                  <a:schemeClr val="tx1"/>
                </a:solidFill>
                <a:effectLst/>
                <a:latin typeface="+mn-lt"/>
                <a:ea typeface="+mn-ea"/>
                <a:cs typeface="+mn-cs"/>
              </a:rPr>
              <a:t> Project“ nustatė, kad Kinija, Indija, Iranas, Pakistanas, Rusija, Saudo Arabija ir Venesuela naudoja kompiuterinę propagandą užsienio įtakos operacijoms. </a:t>
            </a:r>
          </a:p>
          <a:p>
            <a:r>
              <a:rPr lang="lt-LT" sz="1200" kern="1200" dirty="0" err="1">
                <a:solidFill>
                  <a:schemeClr val="tx1"/>
                </a:solidFill>
                <a:effectLst/>
                <a:latin typeface="+mn-lt"/>
                <a:ea typeface="+mn-ea"/>
                <a:cs typeface="+mn-cs"/>
              </a:rPr>
              <a:t>Computational</a:t>
            </a:r>
            <a:r>
              <a:rPr lang="lt-LT" sz="1200" kern="1200" dirty="0">
                <a:solidFill>
                  <a:schemeClr val="tx1"/>
                </a:solidFill>
                <a:effectLst/>
                <a:latin typeface="+mn-lt"/>
                <a:ea typeface="+mn-ea"/>
                <a:cs typeface="+mn-cs"/>
              </a:rPr>
              <a:t> Propaganda. </a:t>
            </a:r>
            <a:r>
              <a:rPr lang="lt-LT" sz="1200" kern="1200" dirty="0" err="1">
                <a:solidFill>
                  <a:schemeClr val="tx1"/>
                </a:solidFill>
                <a:effectLst/>
                <a:latin typeface="+mn-lt"/>
                <a:ea typeface="+mn-ea"/>
                <a:cs typeface="+mn-cs"/>
              </a:rPr>
              <a:t>Research</a:t>
            </a:r>
            <a:r>
              <a:rPr lang="lt-LT" sz="1200" kern="1200" dirty="0">
                <a:solidFill>
                  <a:schemeClr val="tx1"/>
                </a:solidFill>
                <a:effectLst/>
                <a:latin typeface="+mn-lt"/>
                <a:ea typeface="+mn-ea"/>
                <a:cs typeface="+mn-cs"/>
              </a:rPr>
              <a:t> Project. </a:t>
            </a:r>
            <a:r>
              <a:rPr lang="lt-LT" sz="1200" kern="1200" dirty="0" err="1">
                <a:solidFill>
                  <a:schemeClr val="tx1"/>
                </a:solidFill>
                <a:effectLst/>
                <a:latin typeface="+mn-lt"/>
                <a:ea typeface="+mn-ea"/>
                <a:cs typeface="+mn-cs"/>
              </a:rPr>
              <a:t>Oxford</a:t>
            </a:r>
            <a:r>
              <a:rPr lang="lt-LT" sz="1200" kern="1200" dirty="0">
                <a:solidFill>
                  <a:schemeClr val="tx1"/>
                </a:solidFill>
                <a:effectLst/>
                <a:latin typeface="+mn-lt"/>
                <a:ea typeface="+mn-ea"/>
                <a:cs typeface="+mn-cs"/>
              </a:rPr>
              <a:t> Internet Institute. 2022. Nuoroda: https://www.oii.ox.ac.uk/research/projects/computational-propaganda/</a:t>
            </a:r>
          </a:p>
          <a:p>
            <a:endParaRPr lang="lt-LT" dirty="0"/>
          </a:p>
        </p:txBody>
      </p:sp>
      <p:sp>
        <p:nvSpPr>
          <p:cNvPr id="4" name="Slide Number Placeholder 3"/>
          <p:cNvSpPr>
            <a:spLocks noGrp="1"/>
          </p:cNvSpPr>
          <p:nvPr>
            <p:ph type="sldNum" sz="quarter" idx="5"/>
          </p:nvPr>
        </p:nvSpPr>
        <p:spPr/>
        <p:txBody>
          <a:bodyPr/>
          <a:lstStyle/>
          <a:p>
            <a:fld id="{B1806F05-0ECC-4D3D-9B36-AAEB4AB34EC4}" type="slidenum">
              <a:rPr lang="lt-LT" smtClean="0"/>
              <a:t>7</a:t>
            </a:fld>
            <a:endParaRPr lang="lt-LT"/>
          </a:p>
        </p:txBody>
      </p:sp>
    </p:spTree>
    <p:extLst>
      <p:ext uri="{BB962C8B-B14F-4D97-AF65-F5344CB8AC3E}">
        <p14:creationId xmlns:p14="http://schemas.microsoft.com/office/powerpoint/2010/main" val="2362708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kern="1200" dirty="0">
                <a:solidFill>
                  <a:schemeClr val="tx1"/>
                </a:solidFill>
                <a:effectLst/>
                <a:latin typeface="+mn-lt"/>
                <a:ea typeface="+mn-ea"/>
                <a:cs typeface="+mn-cs"/>
              </a:rPr>
              <a:t>Vienas skaudžiausių pastarojo meto socialinių tinklų panaudojimų siekiant sukelti neapykantą kitai etninei grupei yra Mianmare įvykdytas </a:t>
            </a:r>
            <a:r>
              <a:rPr lang="lt-LT" sz="1200" kern="1200" dirty="0" err="1">
                <a:solidFill>
                  <a:schemeClr val="tx1"/>
                </a:solidFill>
                <a:effectLst/>
                <a:latin typeface="+mn-lt"/>
                <a:ea typeface="+mn-ea"/>
                <a:cs typeface="+mn-cs"/>
              </a:rPr>
              <a:t>rohinjų</a:t>
            </a:r>
            <a:r>
              <a:rPr lang="lt-LT" sz="1200" kern="1200" dirty="0">
                <a:solidFill>
                  <a:schemeClr val="tx1"/>
                </a:solidFill>
                <a:effectLst/>
                <a:latin typeface="+mn-lt"/>
                <a:ea typeface="+mn-ea"/>
                <a:cs typeface="+mn-cs"/>
              </a:rPr>
              <a:t> genocidas, kurį įvykdė Mianmaro kariuomenė nuo 2016 iki 2017 m. Daugiau kaip milijonas </a:t>
            </a:r>
            <a:r>
              <a:rPr lang="lt-LT" sz="1200" kern="1200" dirty="0" err="1">
                <a:solidFill>
                  <a:schemeClr val="tx1"/>
                </a:solidFill>
                <a:effectLst/>
                <a:latin typeface="+mn-lt"/>
                <a:ea typeface="+mn-ea"/>
                <a:cs typeface="+mn-cs"/>
              </a:rPr>
              <a:t>rohinjų</a:t>
            </a:r>
            <a:r>
              <a:rPr lang="lt-LT" sz="1200" kern="1200" dirty="0">
                <a:solidFill>
                  <a:schemeClr val="tx1"/>
                </a:solidFill>
                <a:effectLst/>
                <a:latin typeface="+mn-lt"/>
                <a:ea typeface="+mn-ea"/>
                <a:cs typeface="+mn-cs"/>
              </a:rPr>
              <a:t> buvo priversti bėgti į kaimynines šalis. Teigiama, kad nužudyta mažiausiai 25 tūkst. žmonių, 18 tūkst. išprievartauta, daugiau nei šimtas tūkstančių sumušta, kelios dešimtys tūkstančių žmonių įmesta į gaisrus. Jungtinių Tautų ekspertai, vertinę įvykius Mianmare, padarė išvadą, kad „</a:t>
            </a:r>
            <a:r>
              <a:rPr lang="lt-LT" sz="1200" kern="1200" dirty="0" err="1">
                <a:solidFill>
                  <a:schemeClr val="tx1"/>
                </a:solidFill>
                <a:effectLst/>
                <a:latin typeface="+mn-lt"/>
                <a:ea typeface="+mn-ea"/>
                <a:cs typeface="+mn-cs"/>
              </a:rPr>
              <a:t>Facebook</a:t>
            </a:r>
            <a:r>
              <a:rPr lang="lt-LT" sz="1200" kern="1200" dirty="0">
                <a:solidFill>
                  <a:schemeClr val="tx1"/>
                </a:solidFill>
                <a:effectLst/>
                <a:latin typeface="+mn-lt"/>
                <a:ea typeface="+mn-ea"/>
                <a:cs typeface="+mn-cs"/>
              </a:rPr>
              <a:t>“ suvaidino ne antraeilį vaidmenį paskatinant genocidą. Nustatyta, kad pasinaudojant „</a:t>
            </a:r>
            <a:r>
              <a:rPr lang="lt-LT" sz="1200" kern="1200" dirty="0" err="1">
                <a:solidFill>
                  <a:schemeClr val="tx1"/>
                </a:solidFill>
                <a:effectLst/>
                <a:latin typeface="+mn-lt"/>
                <a:ea typeface="+mn-ea"/>
                <a:cs typeface="+mn-cs"/>
              </a:rPr>
              <a:t>Facebook</a:t>
            </a:r>
            <a:r>
              <a:rPr lang="lt-LT" sz="1200" kern="1200" dirty="0">
                <a:solidFill>
                  <a:schemeClr val="tx1"/>
                </a:solidFill>
                <a:effectLst/>
                <a:latin typeface="+mn-lt"/>
                <a:ea typeface="+mn-ea"/>
                <a:cs typeface="+mn-cs"/>
              </a:rPr>
              <a:t>“ buvo platinamas </a:t>
            </a:r>
            <a:r>
              <a:rPr lang="lt-LT" sz="1200" kern="1200" dirty="0" err="1">
                <a:solidFill>
                  <a:schemeClr val="tx1"/>
                </a:solidFill>
                <a:effectLst/>
                <a:latin typeface="+mn-lt"/>
                <a:ea typeface="+mn-ea"/>
                <a:cs typeface="+mn-cs"/>
              </a:rPr>
              <a:t>islamofobiškas</a:t>
            </a:r>
            <a:r>
              <a:rPr lang="lt-LT" sz="1200" kern="1200" dirty="0">
                <a:solidFill>
                  <a:schemeClr val="tx1"/>
                </a:solidFill>
                <a:effectLst/>
                <a:latin typeface="+mn-lt"/>
                <a:ea typeface="+mn-ea"/>
                <a:cs typeface="+mn-cs"/>
              </a:rPr>
              <a:t> turinys, nukreiptas prieš </a:t>
            </a:r>
            <a:r>
              <a:rPr lang="lt-LT" sz="1200" kern="1200" dirty="0" err="1">
                <a:solidFill>
                  <a:schemeClr val="tx1"/>
                </a:solidFill>
                <a:effectLst/>
                <a:latin typeface="+mn-lt"/>
                <a:ea typeface="+mn-ea"/>
                <a:cs typeface="+mn-cs"/>
              </a:rPr>
              <a:t>rohinjų</a:t>
            </a:r>
            <a:r>
              <a:rPr lang="lt-LT" sz="1200" kern="1200" dirty="0">
                <a:solidFill>
                  <a:schemeClr val="tx1"/>
                </a:solidFill>
                <a:effectLst/>
                <a:latin typeface="+mn-lt"/>
                <a:ea typeface="+mn-ea"/>
                <a:cs typeface="+mn-cs"/>
              </a:rPr>
              <a:t> žmones. „</a:t>
            </a:r>
            <a:r>
              <a:rPr lang="lt-LT" sz="1200" kern="1200" dirty="0" err="1">
                <a:solidFill>
                  <a:schemeClr val="tx1"/>
                </a:solidFill>
                <a:effectLst/>
                <a:latin typeface="+mn-lt"/>
                <a:ea typeface="+mn-ea"/>
                <a:cs typeface="+mn-cs"/>
              </a:rPr>
              <a:t>Facebook</a:t>
            </a:r>
            <a:r>
              <a:rPr lang="lt-LT" sz="1200" kern="1200" dirty="0">
                <a:solidFill>
                  <a:schemeClr val="tx1"/>
                </a:solidFill>
                <a:effectLst/>
                <a:latin typeface="+mn-lt"/>
                <a:ea typeface="+mn-ea"/>
                <a:cs typeface="+mn-cs"/>
              </a:rPr>
              <a:t>“ Mianmare tuo metu buvo naudojama kaip pagrindinė susižinojimo priemonė ir daugelio žmonių supratimu laikyta patikimos informacijos sklaidos kanalu. Tik 2021 m. „</a:t>
            </a:r>
            <a:r>
              <a:rPr lang="lt-LT" sz="1200" kern="1200" dirty="0" err="1">
                <a:solidFill>
                  <a:schemeClr val="tx1"/>
                </a:solidFill>
                <a:effectLst/>
                <a:latin typeface="+mn-lt"/>
                <a:ea typeface="+mn-ea"/>
                <a:cs typeface="+mn-cs"/>
              </a:rPr>
              <a:t>Facebook</a:t>
            </a:r>
            <a:r>
              <a:rPr lang="lt-LT" sz="1200" kern="1200" dirty="0">
                <a:solidFill>
                  <a:schemeClr val="tx1"/>
                </a:solidFill>
                <a:effectLst/>
                <a:latin typeface="+mn-lt"/>
                <a:ea typeface="+mn-ea"/>
                <a:cs typeface="+mn-cs"/>
              </a:rPr>
              <a:t>“ uždraudė Mianmaro kariuomenei naudoti šio socialinio tinklo galimybes neapykantai skleisti. 2021 m. gruodžio 6 d. maždaug šimtas </a:t>
            </a:r>
            <a:r>
              <a:rPr lang="lt-LT" sz="1200" kern="1200" dirty="0" err="1">
                <a:solidFill>
                  <a:schemeClr val="tx1"/>
                </a:solidFill>
                <a:effectLst/>
                <a:latin typeface="+mn-lt"/>
                <a:ea typeface="+mn-ea"/>
                <a:cs typeface="+mn-cs"/>
              </a:rPr>
              <a:t>rohinjų</a:t>
            </a:r>
            <a:r>
              <a:rPr lang="lt-LT" sz="1200" kern="1200" dirty="0">
                <a:solidFill>
                  <a:schemeClr val="tx1"/>
                </a:solidFill>
                <a:effectLst/>
                <a:latin typeface="+mn-lt"/>
                <a:ea typeface="+mn-ea"/>
                <a:cs typeface="+mn-cs"/>
              </a:rPr>
              <a:t> pabėgėlių pateikė 150 milijardų dolerių ieškinį prieš „</a:t>
            </a:r>
            <a:r>
              <a:rPr lang="lt-LT" sz="1200" kern="1200" dirty="0" err="1">
                <a:solidFill>
                  <a:schemeClr val="tx1"/>
                </a:solidFill>
                <a:effectLst/>
                <a:latin typeface="+mn-lt"/>
                <a:ea typeface="+mn-ea"/>
                <a:cs typeface="+mn-cs"/>
              </a:rPr>
              <a:t>Facebook</a:t>
            </a:r>
            <a:r>
              <a:rPr lang="lt-LT" sz="1200" kern="1200" dirty="0">
                <a:solidFill>
                  <a:schemeClr val="tx1"/>
                </a:solidFill>
                <a:effectLst/>
                <a:latin typeface="+mn-lt"/>
                <a:ea typeface="+mn-ea"/>
                <a:cs typeface="+mn-cs"/>
              </a:rPr>
              <a:t>“, teigdami, kad šis socialinis tinklas nepadarė pakankamai, kad būtų užkirstas kelias neapykantos prieš </a:t>
            </a:r>
            <a:r>
              <a:rPr lang="lt-LT" sz="1200" kern="1200" dirty="0" err="1">
                <a:solidFill>
                  <a:schemeClr val="tx1"/>
                </a:solidFill>
                <a:effectLst/>
                <a:latin typeface="+mn-lt"/>
                <a:ea typeface="+mn-ea"/>
                <a:cs typeface="+mn-cs"/>
              </a:rPr>
              <a:t>rohinjus</a:t>
            </a:r>
            <a:r>
              <a:rPr lang="lt-LT" sz="1200" kern="1200" dirty="0">
                <a:solidFill>
                  <a:schemeClr val="tx1"/>
                </a:solidFill>
                <a:effectLst/>
                <a:latin typeface="+mn-lt"/>
                <a:ea typeface="+mn-ea"/>
                <a:cs typeface="+mn-cs"/>
              </a:rPr>
              <a:t> kurstymui, nes buvo suinteresuota teikti pirmenybę išlikti Mianmaro rinkoje. </a:t>
            </a:r>
          </a:p>
          <a:p>
            <a:endParaRPr lang="lt-LT" dirty="0"/>
          </a:p>
        </p:txBody>
      </p:sp>
      <p:sp>
        <p:nvSpPr>
          <p:cNvPr id="4" name="Slide Number Placeholder 3"/>
          <p:cNvSpPr>
            <a:spLocks noGrp="1"/>
          </p:cNvSpPr>
          <p:nvPr>
            <p:ph type="sldNum" sz="quarter" idx="5"/>
          </p:nvPr>
        </p:nvSpPr>
        <p:spPr/>
        <p:txBody>
          <a:bodyPr/>
          <a:lstStyle/>
          <a:p>
            <a:fld id="{B1806F05-0ECC-4D3D-9B36-AAEB4AB34EC4}" type="slidenum">
              <a:rPr lang="lt-LT" smtClean="0"/>
              <a:t>8</a:t>
            </a:fld>
            <a:endParaRPr lang="lt-LT"/>
          </a:p>
        </p:txBody>
      </p:sp>
    </p:spTree>
    <p:extLst>
      <p:ext uri="{BB962C8B-B14F-4D97-AF65-F5344CB8AC3E}">
        <p14:creationId xmlns:p14="http://schemas.microsoft.com/office/powerpoint/2010/main" val="2150682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kern="1200" dirty="0">
                <a:solidFill>
                  <a:schemeClr val="tx1"/>
                </a:solidFill>
                <a:effectLst/>
                <a:latin typeface="+mn-lt"/>
                <a:ea typeface="+mn-ea"/>
                <a:cs typeface="+mn-cs"/>
              </a:rPr>
              <a:t>Kitas šokiruojantis </a:t>
            </a:r>
            <a:r>
              <a:rPr lang="lt-LT" sz="1200" i="1" kern="1200" dirty="0" err="1">
                <a:solidFill>
                  <a:schemeClr val="tx1"/>
                </a:solidFill>
                <a:effectLst/>
                <a:latin typeface="+mn-lt"/>
                <a:ea typeface="+mn-ea"/>
                <a:cs typeface="+mn-cs"/>
              </a:rPr>
              <a:t>Pizzagate</a:t>
            </a:r>
            <a:r>
              <a:rPr lang="lt-LT" sz="1200" kern="1200" dirty="0">
                <a:solidFill>
                  <a:schemeClr val="tx1"/>
                </a:solidFill>
                <a:effectLst/>
                <a:latin typeface="+mn-lt"/>
                <a:ea typeface="+mn-ea"/>
                <a:cs typeface="+mn-cs"/>
              </a:rPr>
              <a:t> pavyzdys iš Jungtinių Amerikos valstijų rodo, kad drastiškų pasekmių manipuliuojant socialinėmis medijos galima pasiekti ir aukšto raštingumo lygio bei gilias demokratijos tradicijas turinčioje šalyje. </a:t>
            </a:r>
            <a:r>
              <a:rPr lang="lt-LT" sz="1200" i="1" kern="1200" dirty="0" err="1">
                <a:solidFill>
                  <a:schemeClr val="tx1"/>
                </a:solidFill>
                <a:effectLst/>
                <a:latin typeface="+mn-lt"/>
                <a:ea typeface="+mn-ea"/>
                <a:cs typeface="+mn-cs"/>
              </a:rPr>
              <a:t>Pizzagate</a:t>
            </a:r>
            <a:r>
              <a:rPr lang="lt-LT" sz="1200" kern="1200" dirty="0">
                <a:solidFill>
                  <a:schemeClr val="tx1"/>
                </a:solidFill>
                <a:effectLst/>
                <a:latin typeface="+mn-lt"/>
                <a:ea typeface="+mn-ea"/>
                <a:cs typeface="+mn-cs"/>
              </a:rPr>
              <a:t> yra sąmokslo teorija, kuri išplito per 2016 m. Jungtinių Valstijų prezidento rinkimų ciklą. Tai vienas absurdiškiausių išgalvotų pasakojimų, paskleistų per 2016 m. JAV prezidento rinkimų ciklą, kuriam būdingas didelis dezinformacijos kiekis, ypač per socialinę žiniasklaidą. Buvo paskleistas gandas, kad Vašingtone įsikūrusi picerija „</a:t>
            </a:r>
            <a:r>
              <a:rPr lang="lt-LT" sz="1200" kern="1200" dirty="0" err="1">
                <a:solidFill>
                  <a:schemeClr val="tx1"/>
                </a:solidFill>
                <a:effectLst/>
                <a:latin typeface="+mn-lt"/>
                <a:ea typeface="+mn-ea"/>
                <a:cs typeface="+mn-cs"/>
              </a:rPr>
              <a:t>Comet</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Ping</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Pong</a:t>
            </a:r>
            <a:r>
              <a:rPr lang="lt-LT" sz="1200" kern="1200" dirty="0">
                <a:solidFill>
                  <a:schemeClr val="tx1"/>
                </a:solidFill>
                <a:effectLst/>
                <a:latin typeface="+mn-lt"/>
                <a:ea typeface="+mn-ea"/>
                <a:cs typeface="+mn-cs"/>
              </a:rPr>
              <a:t>“ yra aukšto lygio pedofilų ir satanistų būrio operacinė bazė. Teigta, kad šiam būriui priklauso aukščiausi Demokratų partijos politiniai veikėjai, pavyzdžiui, tuometė kandidatė į prezidentus </a:t>
            </a:r>
            <a:r>
              <a:rPr lang="lt-LT" sz="1200" kern="1200" dirty="0" err="1">
                <a:solidFill>
                  <a:schemeClr val="tx1"/>
                </a:solidFill>
                <a:effectLst/>
                <a:latin typeface="+mn-lt"/>
                <a:ea typeface="+mn-ea"/>
                <a:cs typeface="+mn-cs"/>
              </a:rPr>
              <a:t>Hillary</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Clinton</a:t>
            </a:r>
            <a:r>
              <a:rPr lang="lt-LT" sz="1200" kern="1200" dirty="0">
                <a:solidFill>
                  <a:schemeClr val="tx1"/>
                </a:solidFill>
                <a:effectLst/>
                <a:latin typeface="+mn-lt"/>
                <a:ea typeface="+mn-ea"/>
                <a:cs typeface="+mn-cs"/>
              </a:rPr>
              <a:t> ir jos buvęs kampanijos vadovas </a:t>
            </a:r>
            <a:r>
              <a:rPr lang="lt-LT" sz="1200" kern="1200" dirty="0" err="1">
                <a:solidFill>
                  <a:schemeClr val="tx1"/>
                </a:solidFill>
                <a:effectLst/>
                <a:latin typeface="+mn-lt"/>
                <a:ea typeface="+mn-ea"/>
                <a:cs typeface="+mn-cs"/>
              </a:rPr>
              <a:t>Johnas</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Podesta</a:t>
            </a:r>
            <a:r>
              <a:rPr lang="lt-LT" sz="1200" kern="1200" dirty="0">
                <a:solidFill>
                  <a:schemeClr val="tx1"/>
                </a:solidFill>
                <a:effectLst/>
                <a:latin typeface="+mn-lt"/>
                <a:ea typeface="+mn-ea"/>
                <a:cs typeface="+mn-cs"/>
              </a:rPr>
              <a:t>. Paskatintas šios sąmokslo teorijos, kuri buvo aktyviai skleidžiama socialinėse medijose, tokiose kaip „4chan“, „8chan“, „</a:t>
            </a:r>
            <a:r>
              <a:rPr lang="lt-LT" sz="1200" kern="1200" dirty="0" err="1">
                <a:solidFill>
                  <a:schemeClr val="tx1"/>
                </a:solidFill>
                <a:effectLst/>
                <a:latin typeface="+mn-lt"/>
                <a:ea typeface="+mn-ea"/>
                <a:cs typeface="+mn-cs"/>
              </a:rPr>
              <a:t>Reddit</a:t>
            </a:r>
            <a:r>
              <a:rPr lang="lt-LT" sz="1200" kern="1200" dirty="0">
                <a:solidFill>
                  <a:schemeClr val="tx1"/>
                </a:solidFill>
                <a:effectLst/>
                <a:latin typeface="+mn-lt"/>
                <a:ea typeface="+mn-ea"/>
                <a:cs typeface="+mn-cs"/>
              </a:rPr>
              <a:t>“ ir „</a:t>
            </a:r>
            <a:r>
              <a:rPr lang="lt-LT" sz="1200" kern="1200" dirty="0" err="1">
                <a:solidFill>
                  <a:schemeClr val="tx1"/>
                </a:solidFill>
                <a:effectLst/>
                <a:latin typeface="+mn-lt"/>
                <a:ea typeface="+mn-ea"/>
                <a:cs typeface="+mn-cs"/>
              </a:rPr>
              <a:t>Twitter</a:t>
            </a:r>
            <a:r>
              <a:rPr lang="lt-LT" sz="1200" kern="1200" dirty="0">
                <a:solidFill>
                  <a:schemeClr val="tx1"/>
                </a:solidFill>
                <a:effectLst/>
                <a:latin typeface="+mn-lt"/>
                <a:ea typeface="+mn-ea"/>
                <a:cs typeface="+mn-cs"/>
              </a:rPr>
              <a:t>“, Edgaras </a:t>
            </a:r>
            <a:r>
              <a:rPr lang="lt-LT" sz="1200" kern="1200" dirty="0" err="1">
                <a:solidFill>
                  <a:schemeClr val="tx1"/>
                </a:solidFill>
                <a:effectLst/>
                <a:latin typeface="+mn-lt"/>
                <a:ea typeface="+mn-ea"/>
                <a:cs typeface="+mn-cs"/>
              </a:rPr>
              <a:t>Welchas</a:t>
            </a:r>
            <a:r>
              <a:rPr lang="lt-LT" sz="1200" kern="1200" dirty="0">
                <a:solidFill>
                  <a:schemeClr val="tx1"/>
                </a:solidFill>
                <a:effectLst/>
                <a:latin typeface="+mn-lt"/>
                <a:ea typeface="+mn-ea"/>
                <a:cs typeface="+mn-cs"/>
              </a:rPr>
              <a:t> nusprendė nuvykti į šią piceriją ginkluotas ir išsiaiškinti, kas ten vyksta. Vyras grasino restorano savininkams ginklu, peršovė restorano sandėliuko spyną. Nepaisant to, kad nebuvo pateikta jokių įrodymų dėl minėtoje picerijoje veikusio satanistų būrio, tai nesutrukdė daugeliui žmonių socialiniuose tinkluose tuo tikėti. Netgi atvirkščiai, tradicinės žiniasklaidos ir atsakingų institucijų patikinimas, kad sąmokslo teorija yra nepagrįsta, išgalvota, dar labiau pakurstė įtarimus tarp </a:t>
            </a:r>
            <a:r>
              <a:rPr lang="lt-LT" sz="1200" i="1" kern="1200" dirty="0" err="1">
                <a:solidFill>
                  <a:schemeClr val="tx1"/>
                </a:solidFill>
                <a:effectLst/>
                <a:latin typeface="+mn-lt"/>
                <a:ea typeface="+mn-ea"/>
                <a:cs typeface="+mn-cs"/>
              </a:rPr>
              <a:t>Pizzagate</a:t>
            </a:r>
            <a:r>
              <a:rPr lang="lt-LT" sz="1200" kern="1200" dirty="0">
                <a:solidFill>
                  <a:schemeClr val="tx1"/>
                </a:solidFill>
                <a:effectLst/>
                <a:latin typeface="+mn-lt"/>
                <a:ea typeface="+mn-ea"/>
                <a:cs typeface="+mn-cs"/>
              </a:rPr>
              <a:t> sąmokslo teorijos šalininkų. Vien 2016 m. lapkritį socialiniame tinkle „</a:t>
            </a:r>
            <a:r>
              <a:rPr lang="lt-LT" sz="1200" kern="1200" dirty="0" err="1">
                <a:solidFill>
                  <a:schemeClr val="tx1"/>
                </a:solidFill>
                <a:effectLst/>
                <a:latin typeface="+mn-lt"/>
                <a:ea typeface="+mn-ea"/>
                <a:cs typeface="+mn-cs"/>
              </a:rPr>
              <a:t>Twitter</a:t>
            </a:r>
            <a:r>
              <a:rPr lang="lt-LT" sz="1200" kern="1200" dirty="0">
                <a:solidFill>
                  <a:schemeClr val="tx1"/>
                </a:solidFill>
                <a:effectLst/>
                <a:latin typeface="+mn-lt"/>
                <a:ea typeface="+mn-ea"/>
                <a:cs typeface="+mn-cs"/>
              </a:rPr>
              <a:t>“ su </a:t>
            </a:r>
            <a:r>
              <a:rPr lang="lt-LT" sz="1200" kern="1200" dirty="0" err="1">
                <a:solidFill>
                  <a:schemeClr val="tx1"/>
                </a:solidFill>
                <a:effectLst/>
                <a:latin typeface="+mn-lt"/>
                <a:ea typeface="+mn-ea"/>
                <a:cs typeface="+mn-cs"/>
              </a:rPr>
              <a:t>grotažyme</a:t>
            </a:r>
            <a:r>
              <a:rPr lang="lt-LT" sz="1200" kern="1200" dirty="0">
                <a:solidFill>
                  <a:schemeClr val="tx1"/>
                </a:solidFill>
                <a:effectLst/>
                <a:latin typeface="+mn-lt"/>
                <a:ea typeface="+mn-ea"/>
                <a:cs typeface="+mn-cs"/>
              </a:rPr>
              <a:t> </a:t>
            </a:r>
            <a:r>
              <a:rPr lang="lt-LT" sz="1200" i="1" kern="1200" dirty="0">
                <a:solidFill>
                  <a:schemeClr val="tx1"/>
                </a:solidFill>
                <a:effectLst/>
                <a:latin typeface="+mn-lt"/>
                <a:ea typeface="+mn-ea"/>
                <a:cs typeface="+mn-cs"/>
              </a:rPr>
              <a:t>#</a:t>
            </a:r>
            <a:r>
              <a:rPr lang="lt-LT" sz="1200" i="1" kern="1200" dirty="0" err="1">
                <a:solidFill>
                  <a:schemeClr val="tx1"/>
                </a:solidFill>
                <a:effectLst/>
                <a:latin typeface="+mn-lt"/>
                <a:ea typeface="+mn-ea"/>
                <a:cs typeface="+mn-cs"/>
              </a:rPr>
              <a:t>pizzagate</a:t>
            </a:r>
            <a:r>
              <a:rPr lang="lt-LT" sz="1200" i="1" kern="1200" dirty="0">
                <a:solidFill>
                  <a:schemeClr val="tx1"/>
                </a:solidFill>
                <a:effectLst/>
                <a:latin typeface="+mn-lt"/>
                <a:ea typeface="+mn-ea"/>
                <a:cs typeface="+mn-cs"/>
              </a:rPr>
              <a:t> </a:t>
            </a:r>
            <a:r>
              <a:rPr lang="lt-LT" sz="1200" kern="1200" dirty="0">
                <a:solidFill>
                  <a:schemeClr val="tx1"/>
                </a:solidFill>
                <a:effectLst/>
                <a:latin typeface="+mn-lt"/>
                <a:ea typeface="+mn-ea"/>
                <a:cs typeface="+mn-cs"/>
              </a:rPr>
              <a:t>buvo publikuota daugiau nei milijonas žinučių. </a:t>
            </a:r>
            <a:r>
              <a:rPr lang="lt-LT" sz="1200" i="1" kern="1200" dirty="0" err="1">
                <a:solidFill>
                  <a:schemeClr val="tx1"/>
                </a:solidFill>
                <a:effectLst/>
                <a:latin typeface="+mn-lt"/>
                <a:ea typeface="+mn-ea"/>
                <a:cs typeface="+mn-cs"/>
              </a:rPr>
              <a:t>Pizzagate</a:t>
            </a:r>
            <a:r>
              <a:rPr lang="lt-LT" sz="1200" kern="1200" dirty="0">
                <a:solidFill>
                  <a:schemeClr val="tx1"/>
                </a:solidFill>
                <a:effectLst/>
                <a:latin typeface="+mn-lt"/>
                <a:ea typeface="+mn-ea"/>
                <a:cs typeface="+mn-cs"/>
              </a:rPr>
              <a:t> atsinaujino 2020 m. Šį kartą ši sąmokslo teorija buvo aktyviai platinta paauglių naujai susikūrusiame itin populiarėjančiame socialiniame tinkle „</a:t>
            </a:r>
            <a:r>
              <a:rPr lang="lt-LT" sz="1200" kern="1200" dirty="0" err="1">
                <a:solidFill>
                  <a:schemeClr val="tx1"/>
                </a:solidFill>
                <a:effectLst/>
                <a:latin typeface="+mn-lt"/>
                <a:ea typeface="+mn-ea"/>
                <a:cs typeface="+mn-cs"/>
              </a:rPr>
              <a:t>TikTok</a:t>
            </a:r>
            <a:r>
              <a:rPr lang="lt-LT" sz="1200" kern="1200" dirty="0">
                <a:solidFill>
                  <a:schemeClr val="tx1"/>
                </a:solidFill>
                <a:effectLst/>
                <a:latin typeface="+mn-lt"/>
                <a:ea typeface="+mn-ea"/>
                <a:cs typeface="+mn-cs"/>
              </a:rPr>
              <a:t>“. </a:t>
            </a:r>
            <a:r>
              <a:rPr lang="lt-LT" sz="1200" i="1" kern="1200" dirty="0" err="1">
                <a:solidFill>
                  <a:schemeClr val="tx1"/>
                </a:solidFill>
                <a:effectLst/>
                <a:latin typeface="+mn-lt"/>
                <a:ea typeface="+mn-ea"/>
                <a:cs typeface="+mn-cs"/>
              </a:rPr>
              <a:t>Pizzagate</a:t>
            </a:r>
            <a:r>
              <a:rPr lang="lt-LT" sz="1200" kern="1200" dirty="0">
                <a:solidFill>
                  <a:schemeClr val="tx1"/>
                </a:solidFill>
                <a:effectLst/>
                <a:latin typeface="+mn-lt"/>
                <a:ea typeface="+mn-ea"/>
                <a:cs typeface="+mn-cs"/>
              </a:rPr>
              <a:t> pavyzdys rodo, kaip lengva skleisti dezinformaciją ir kad tiesiog tikrų faktų pateikimas nėra tinkama atsvara tokioms sąmokslo teorijoms. </a:t>
            </a:r>
          </a:p>
          <a:p>
            <a:endParaRPr lang="lt-LT" dirty="0"/>
          </a:p>
        </p:txBody>
      </p:sp>
      <p:sp>
        <p:nvSpPr>
          <p:cNvPr id="4" name="Slide Number Placeholder 3"/>
          <p:cNvSpPr>
            <a:spLocks noGrp="1"/>
          </p:cNvSpPr>
          <p:nvPr>
            <p:ph type="sldNum" sz="quarter" idx="5"/>
          </p:nvPr>
        </p:nvSpPr>
        <p:spPr/>
        <p:txBody>
          <a:bodyPr/>
          <a:lstStyle/>
          <a:p>
            <a:fld id="{B1806F05-0ECC-4D3D-9B36-AAEB4AB34EC4}" type="slidenum">
              <a:rPr lang="lt-LT" smtClean="0"/>
              <a:t>9</a:t>
            </a:fld>
            <a:endParaRPr lang="lt-LT"/>
          </a:p>
        </p:txBody>
      </p:sp>
    </p:spTree>
    <p:extLst>
      <p:ext uri="{BB962C8B-B14F-4D97-AF65-F5344CB8AC3E}">
        <p14:creationId xmlns:p14="http://schemas.microsoft.com/office/powerpoint/2010/main" val="15067858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1E1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32FFF9-2774-EDB8-F9D0-3F8B3F437B84}"/>
              </a:ext>
            </a:extLst>
          </p:cNvPr>
          <p:cNvSpPr>
            <a:spLocks noGrp="1"/>
          </p:cNvSpPr>
          <p:nvPr>
            <p:ph type="ctrTitle" hasCustomPrompt="1"/>
          </p:nvPr>
        </p:nvSpPr>
        <p:spPr>
          <a:xfrm>
            <a:off x="980148" y="1359970"/>
            <a:ext cx="8015287" cy="1316037"/>
          </a:xfrm>
        </p:spPr>
        <p:txBody>
          <a:bodyPr anchor="b">
            <a:normAutofit/>
          </a:bodyPr>
          <a:lstStyle>
            <a:lvl1pPr algn="l">
              <a:defRPr sz="6300" b="1">
                <a:solidFill>
                  <a:srgbClr val="EA551F"/>
                </a:solidFill>
              </a:defRPr>
            </a:lvl1pPr>
          </a:lstStyle>
          <a:p>
            <a:r>
              <a:rPr lang="lt-LT" dirty="0"/>
              <a:t>Temos pavadinimas </a:t>
            </a:r>
            <a:endParaRPr lang="en-GB" dirty="0"/>
          </a:p>
        </p:txBody>
      </p:sp>
      <p:sp>
        <p:nvSpPr>
          <p:cNvPr id="3" name="Subtitle 2">
            <a:extLst>
              <a:ext uri="{FF2B5EF4-FFF2-40B4-BE49-F238E27FC236}">
                <a16:creationId xmlns="" xmlns:a16="http://schemas.microsoft.com/office/drawing/2014/main" id="{DDAEBD9B-97E4-9965-32BC-FD8EB1D7F715}"/>
              </a:ext>
            </a:extLst>
          </p:cNvPr>
          <p:cNvSpPr>
            <a:spLocks noGrp="1"/>
          </p:cNvSpPr>
          <p:nvPr>
            <p:ph type="subTitle" idx="1" hasCustomPrompt="1"/>
          </p:nvPr>
        </p:nvSpPr>
        <p:spPr>
          <a:xfrm>
            <a:off x="980148" y="4057650"/>
            <a:ext cx="8445763" cy="628650"/>
          </a:xfrm>
        </p:spPr>
        <p:txBody>
          <a:bodyPr/>
          <a:lstStyle>
            <a:lvl1pPr marL="0" indent="0" algn="l">
              <a:buNone/>
              <a:defRPr sz="2400">
                <a:solidFill>
                  <a:srgbClr val="2E2E2E"/>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V</a:t>
            </a:r>
            <a:r>
              <a:rPr lang="lt-LT" dirty="0"/>
              <a:t>ardas pavardė</a:t>
            </a:r>
            <a:endParaRPr lang="en-GB" dirty="0"/>
          </a:p>
        </p:txBody>
      </p:sp>
      <p:sp>
        <p:nvSpPr>
          <p:cNvPr id="17" name="TextBox 16">
            <a:extLst>
              <a:ext uri="{FF2B5EF4-FFF2-40B4-BE49-F238E27FC236}">
                <a16:creationId xmlns="" xmlns:a16="http://schemas.microsoft.com/office/drawing/2014/main" id="{04DD2117-2F84-186B-2DA2-C0CFA6C8FA4E}"/>
              </a:ext>
            </a:extLst>
          </p:cNvPr>
          <p:cNvSpPr txBox="1"/>
          <p:nvPr userDrawn="1"/>
        </p:nvSpPr>
        <p:spPr>
          <a:xfrm>
            <a:off x="818409" y="5387490"/>
            <a:ext cx="9525740"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3200" b="0" i="0" dirty="0">
                <a:solidFill>
                  <a:srgbClr val="EA551F"/>
                </a:solidFill>
                <a:effectLst/>
                <a:latin typeface="+mn-lt"/>
              </a:rPr>
              <a:t>Medijų ir informacinio raštingumo </a:t>
            </a:r>
          </a:p>
          <a:p>
            <a:pPr marL="0" marR="0" lvl="0" indent="0" algn="l" defTabSz="914400" rtl="0" eaLnBrk="1" fontAlgn="auto" latinLnBrk="0" hangingPunct="1">
              <a:lnSpc>
                <a:spcPct val="100000"/>
              </a:lnSpc>
              <a:spcBef>
                <a:spcPts val="0"/>
              </a:spcBef>
              <a:spcAft>
                <a:spcPts val="0"/>
              </a:spcAft>
              <a:buClrTx/>
              <a:buSzTx/>
              <a:buFontTx/>
              <a:buNone/>
              <a:tabLst/>
              <a:defRPr/>
            </a:pPr>
            <a:r>
              <a:rPr lang="lt-LT" sz="3200" b="0" i="0" dirty="0">
                <a:solidFill>
                  <a:srgbClr val="EA551F"/>
                </a:solidFill>
                <a:effectLst/>
                <a:latin typeface="+mn-lt"/>
              </a:rPr>
              <a:t>kompetencijų ugdymo programa</a:t>
            </a:r>
            <a:endParaRPr lang="en-GB" sz="3200" b="0" dirty="0">
              <a:solidFill>
                <a:srgbClr val="EA551F"/>
              </a:solidFill>
              <a:latin typeface="+mn-lt"/>
            </a:endParaRPr>
          </a:p>
          <a:p>
            <a:endParaRPr lang="en-GB" dirty="0"/>
          </a:p>
        </p:txBody>
      </p:sp>
      <p:pic>
        <p:nvPicPr>
          <p:cNvPr id="5" name="Picture 4">
            <a:extLst>
              <a:ext uri="{FF2B5EF4-FFF2-40B4-BE49-F238E27FC236}">
                <a16:creationId xmlns="" xmlns:a16="http://schemas.microsoft.com/office/drawing/2014/main" id="{967865E0-5F50-128E-F440-5DB51E2419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149" y="4892671"/>
            <a:ext cx="1576583" cy="1476610"/>
          </a:xfrm>
          <a:prstGeom prst="rect">
            <a:avLst/>
          </a:prstGeom>
        </p:spPr>
      </p:pic>
    </p:spTree>
    <p:extLst>
      <p:ext uri="{BB962C8B-B14F-4D97-AF65-F5344CB8AC3E}">
        <p14:creationId xmlns:p14="http://schemas.microsoft.com/office/powerpoint/2010/main" val="1965372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E1E1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DD5B6B-5D0A-81B8-2CB1-AEB4A162088E}"/>
              </a:ext>
            </a:extLst>
          </p:cNvPr>
          <p:cNvSpPr>
            <a:spLocks noGrp="1"/>
          </p:cNvSpPr>
          <p:nvPr>
            <p:ph type="title"/>
          </p:nvPr>
        </p:nvSpPr>
        <p:spPr>
          <a:xfrm>
            <a:off x="839788" y="457200"/>
            <a:ext cx="3932237" cy="1600200"/>
          </a:xfrm>
        </p:spPr>
        <p:txBody>
          <a:bodyPr anchor="b">
            <a:noAutofit/>
          </a:bodyPr>
          <a:lstStyle>
            <a:lvl1pPr>
              <a:defRPr sz="3200"/>
            </a:lvl1pPr>
          </a:lstStyle>
          <a:p>
            <a:r>
              <a:rPr lang="en-US" dirty="0"/>
              <a:t>Click to edit Master title style</a:t>
            </a:r>
            <a:endParaRPr lang="en-GB" dirty="0"/>
          </a:p>
        </p:txBody>
      </p:sp>
      <p:sp>
        <p:nvSpPr>
          <p:cNvPr id="3" name="Picture Placeholder 2">
            <a:extLst>
              <a:ext uri="{FF2B5EF4-FFF2-40B4-BE49-F238E27FC236}">
                <a16:creationId xmlns="" xmlns:a16="http://schemas.microsoft.com/office/drawing/2014/main" id="{D1E52343-0030-CEAD-559C-11C43B8A60DB}"/>
              </a:ext>
            </a:extLst>
          </p:cNvPr>
          <p:cNvSpPr>
            <a:spLocks noGrp="1"/>
          </p:cNvSpPr>
          <p:nvPr>
            <p:ph type="pic" idx="1"/>
          </p:nvPr>
        </p:nvSpPr>
        <p:spPr>
          <a:xfrm>
            <a:off x="5183188"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 xmlns:a16="http://schemas.microsoft.com/office/drawing/2014/main" id="{7C840A1C-4AA5-47E9-7ADC-20814A4DEB98}"/>
              </a:ext>
            </a:extLst>
          </p:cNvPr>
          <p:cNvSpPr>
            <a:spLocks noGrp="1"/>
          </p:cNvSpPr>
          <p:nvPr>
            <p:ph type="body" sz="half" idx="2"/>
          </p:nvPr>
        </p:nvSpPr>
        <p:spPr>
          <a:xfrm>
            <a:off x="839788" y="2057400"/>
            <a:ext cx="3932237" cy="3811588"/>
          </a:xfrm>
        </p:spPr>
        <p:txBody>
          <a:bodyPr>
            <a:normAutofit/>
          </a:bodyPr>
          <a:lstStyle>
            <a:lvl1pPr marL="0" indent="0">
              <a:spcBef>
                <a:spcPts val="0"/>
              </a:spcBef>
              <a:spcAft>
                <a:spcPts val="0"/>
              </a:spcAft>
              <a:buNone/>
              <a:defRPr sz="2400">
                <a:solidFill>
                  <a:srgbClr val="2E2E2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 xmlns:a16="http://schemas.microsoft.com/office/drawing/2014/main" id="{FC28ACA0-23AD-0823-92C2-3C4F24AD8FC9}"/>
              </a:ext>
            </a:extLst>
          </p:cNvPr>
          <p:cNvSpPr>
            <a:spLocks noGrp="1"/>
          </p:cNvSpPr>
          <p:nvPr>
            <p:ph type="dt" sz="half" idx="10"/>
          </p:nvPr>
        </p:nvSpPr>
        <p:spPr/>
        <p:txBody>
          <a:bodyPr/>
          <a:lstStyle/>
          <a:p>
            <a:fld id="{26CD8FF4-B56B-44F9-B5D0-B51369DDB9A5}" type="datetimeFigureOut">
              <a:rPr lang="en-GB" smtClean="0"/>
              <a:t>22/03/2023</a:t>
            </a:fld>
            <a:endParaRPr lang="en-GB"/>
          </a:p>
        </p:txBody>
      </p:sp>
      <p:sp>
        <p:nvSpPr>
          <p:cNvPr id="6" name="Footer Placeholder 5">
            <a:extLst>
              <a:ext uri="{FF2B5EF4-FFF2-40B4-BE49-F238E27FC236}">
                <a16:creationId xmlns="" xmlns:a16="http://schemas.microsoft.com/office/drawing/2014/main" id="{B90D0320-534F-4000-38E9-71DC200872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4B8AD80B-0C84-C52C-AA27-AFA10F23AC27}"/>
              </a:ext>
            </a:extLst>
          </p:cNvPr>
          <p:cNvSpPr>
            <a:spLocks noGrp="1"/>
          </p:cNvSpPr>
          <p:nvPr>
            <p:ph type="sldNum" sz="quarter" idx="12"/>
          </p:nvPr>
        </p:nvSpPr>
        <p:spPr/>
        <p:txBody>
          <a:bodyPr/>
          <a:lstStyle/>
          <a:p>
            <a:fld id="{78756913-A2F2-4441-A0FF-A55AEA64811E}" type="slidenum">
              <a:rPr lang="en-GB" smtClean="0"/>
              <a:t>‹#›</a:t>
            </a:fld>
            <a:endParaRPr lang="en-GB"/>
          </a:p>
        </p:txBody>
      </p:sp>
      <p:cxnSp>
        <p:nvCxnSpPr>
          <p:cNvPr id="8" name="Straight Connector 7">
            <a:extLst>
              <a:ext uri="{FF2B5EF4-FFF2-40B4-BE49-F238E27FC236}">
                <a16:creationId xmlns="" xmlns:a16="http://schemas.microsoft.com/office/drawing/2014/main" id="{1EFD2B8C-4741-4B0F-0B9F-861256C37314}"/>
              </a:ext>
            </a:extLst>
          </p:cNvPr>
          <p:cNvCxnSpPr/>
          <p:nvPr userDrawn="1"/>
        </p:nvCxnSpPr>
        <p:spPr>
          <a:xfrm>
            <a:off x="10104755" y="7381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00F90669-D5B6-A24A-73C9-112C6350E606}"/>
              </a:ext>
            </a:extLst>
          </p:cNvPr>
          <p:cNvCxnSpPr/>
          <p:nvPr userDrawn="1"/>
        </p:nvCxnSpPr>
        <p:spPr>
          <a:xfrm>
            <a:off x="10828655" y="7381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7A287206-8358-EACB-5B38-CD0194419C9C}"/>
              </a:ext>
            </a:extLst>
          </p:cNvPr>
          <p:cNvCxnSpPr/>
          <p:nvPr userDrawn="1"/>
        </p:nvCxnSpPr>
        <p:spPr>
          <a:xfrm>
            <a:off x="11581130" y="7381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819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E1E1E1"/>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E18BD54-E991-11A5-AA80-C510E855811B}"/>
              </a:ext>
            </a:extLst>
          </p:cNvPr>
          <p:cNvSpPr>
            <a:spLocks noGrp="1"/>
          </p:cNvSpPr>
          <p:nvPr>
            <p:ph type="title" orient="vert"/>
          </p:nvPr>
        </p:nvSpPr>
        <p:spPr>
          <a:xfrm>
            <a:off x="8724900" y="365125"/>
            <a:ext cx="2628900" cy="5811838"/>
          </a:xfrm>
        </p:spPr>
        <p:txBody>
          <a:bodyPr vert="eaVert">
            <a:normAutofit/>
          </a:bodyPr>
          <a:lstStyle>
            <a:lvl1pPr>
              <a:defRPr sz="4000"/>
            </a:lvl1pPr>
          </a:lstStyle>
          <a:p>
            <a:r>
              <a:rPr lang="en-US" dirty="0"/>
              <a:t>Click to edit Master title style</a:t>
            </a:r>
            <a:endParaRPr lang="en-GB" dirty="0"/>
          </a:p>
        </p:txBody>
      </p:sp>
      <p:sp>
        <p:nvSpPr>
          <p:cNvPr id="3" name="Vertical Text Placeholder 2">
            <a:extLst>
              <a:ext uri="{FF2B5EF4-FFF2-40B4-BE49-F238E27FC236}">
                <a16:creationId xmlns="" xmlns:a16="http://schemas.microsoft.com/office/drawing/2014/main" id="{9EAD84B4-4D5A-6B5A-BC1F-BA1D76EA0970}"/>
              </a:ext>
            </a:extLst>
          </p:cNvPr>
          <p:cNvSpPr>
            <a:spLocks noGrp="1"/>
          </p:cNvSpPr>
          <p:nvPr>
            <p:ph type="body" orient="vert" idx="1"/>
          </p:nvPr>
        </p:nvSpPr>
        <p:spPr>
          <a:xfrm>
            <a:off x="838200" y="365125"/>
            <a:ext cx="7734300" cy="5811838"/>
          </a:xfrm>
        </p:spPr>
        <p:txBody>
          <a:bodyPr vert="eaVert"/>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 xmlns:a16="http://schemas.microsoft.com/office/drawing/2014/main" id="{7DA73F1C-B778-54FA-163E-169677E762E2}"/>
              </a:ext>
            </a:extLst>
          </p:cNvPr>
          <p:cNvSpPr>
            <a:spLocks noGrp="1"/>
          </p:cNvSpPr>
          <p:nvPr>
            <p:ph type="dt" sz="half" idx="10"/>
          </p:nvPr>
        </p:nvSpPr>
        <p:spPr/>
        <p:txBody>
          <a:bodyPr/>
          <a:lstStyle/>
          <a:p>
            <a:fld id="{26CD8FF4-B56B-44F9-B5D0-B51369DDB9A5}" type="datetimeFigureOut">
              <a:rPr lang="en-GB" smtClean="0"/>
              <a:t>22/03/2023</a:t>
            </a:fld>
            <a:endParaRPr lang="en-GB"/>
          </a:p>
        </p:txBody>
      </p:sp>
      <p:sp>
        <p:nvSpPr>
          <p:cNvPr id="5" name="Footer Placeholder 4">
            <a:extLst>
              <a:ext uri="{FF2B5EF4-FFF2-40B4-BE49-F238E27FC236}">
                <a16:creationId xmlns="" xmlns:a16="http://schemas.microsoft.com/office/drawing/2014/main" id="{69324C6C-E964-A0A7-0331-748B088F44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F665B9FC-7B30-4111-7B82-7161AF41280B}"/>
              </a:ext>
            </a:extLst>
          </p:cNvPr>
          <p:cNvSpPr>
            <a:spLocks noGrp="1"/>
          </p:cNvSpPr>
          <p:nvPr>
            <p:ph type="sldNum" sz="quarter" idx="12"/>
          </p:nvPr>
        </p:nvSpPr>
        <p:spPr/>
        <p:txBody>
          <a:bodyPr/>
          <a:lstStyle/>
          <a:p>
            <a:fld id="{78756913-A2F2-4441-A0FF-A55AEA64811E}" type="slidenum">
              <a:rPr lang="en-GB" smtClean="0"/>
              <a:t>‹#›</a:t>
            </a:fld>
            <a:endParaRPr lang="en-GB"/>
          </a:p>
        </p:txBody>
      </p:sp>
    </p:spTree>
    <p:extLst>
      <p:ext uri="{BB962C8B-B14F-4D97-AF65-F5344CB8AC3E}">
        <p14:creationId xmlns:p14="http://schemas.microsoft.com/office/powerpoint/2010/main" val="2987355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1E1E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2E6BAD4E-A786-C194-032B-0E094877CF94}"/>
              </a:ext>
            </a:extLst>
          </p:cNvPr>
          <p:cNvSpPr txBox="1"/>
          <p:nvPr userDrawn="1"/>
        </p:nvSpPr>
        <p:spPr>
          <a:xfrm>
            <a:off x="1333130" y="2074783"/>
            <a:ext cx="9525740"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3200" b="1" i="0" dirty="0">
                <a:solidFill>
                  <a:srgbClr val="EA551F"/>
                </a:solidFill>
                <a:effectLst/>
                <a:latin typeface="+mn-lt"/>
              </a:rPr>
              <a:t>Medijų ir informacinio raštingumo kompetencijų ugdymo programa</a:t>
            </a:r>
            <a:endParaRPr lang="en-GB" sz="3200" b="1" dirty="0">
              <a:solidFill>
                <a:srgbClr val="EA551F"/>
              </a:solidFill>
              <a:latin typeface="+mn-lt"/>
            </a:endParaRPr>
          </a:p>
          <a:p>
            <a:endParaRPr lang="en-GB" dirty="0"/>
          </a:p>
        </p:txBody>
      </p:sp>
      <p:pic>
        <p:nvPicPr>
          <p:cNvPr id="3" name="Picture 2">
            <a:extLst>
              <a:ext uri="{FF2B5EF4-FFF2-40B4-BE49-F238E27FC236}">
                <a16:creationId xmlns="" xmlns:a16="http://schemas.microsoft.com/office/drawing/2014/main" id="{BD2F786C-F229-0573-E877-30D3D01979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6977" y="3838508"/>
            <a:ext cx="2378045" cy="2227250"/>
          </a:xfrm>
          <a:prstGeom prst="rect">
            <a:avLst/>
          </a:prstGeom>
        </p:spPr>
      </p:pic>
    </p:spTree>
    <p:extLst>
      <p:ext uri="{BB962C8B-B14F-4D97-AF65-F5344CB8AC3E}">
        <p14:creationId xmlns:p14="http://schemas.microsoft.com/office/powerpoint/2010/main" val="3350501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0C038B-F317-4D57-A34A-02CCD92251BA}" type="datetimeFigureOut">
              <a:rPr lang="lt-LT" smtClean="0"/>
              <a:t>2023-03-22</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A5E15F9D-FC8B-468F-AE9A-5914CC2713EB}" type="slidenum">
              <a:rPr lang="lt-LT" smtClean="0"/>
              <a:t>‹#›</a:t>
            </a:fld>
            <a:endParaRPr lang="lt-LT"/>
          </a:p>
        </p:txBody>
      </p:sp>
    </p:spTree>
    <p:extLst>
      <p:ext uri="{BB962C8B-B14F-4D97-AF65-F5344CB8AC3E}">
        <p14:creationId xmlns:p14="http://schemas.microsoft.com/office/powerpoint/2010/main" val="1612881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E1E1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C7B70F-220F-EB70-EB79-C85AE1F28F61}"/>
              </a:ext>
            </a:extLst>
          </p:cNvPr>
          <p:cNvSpPr>
            <a:spLocks noGrp="1"/>
          </p:cNvSpPr>
          <p:nvPr>
            <p:ph type="title"/>
          </p:nvPr>
        </p:nvSpPr>
        <p:spPr/>
        <p:txBody>
          <a:bodyPr/>
          <a:lstStyle>
            <a:lvl1pPr>
              <a:defRPr>
                <a:solidFill>
                  <a:srgbClr val="EA551F"/>
                </a:solidFill>
              </a:defRPr>
            </a:lvl1pPr>
          </a:lstStyle>
          <a:p>
            <a:r>
              <a:rPr lang="en-US" dirty="0"/>
              <a:t>Click to edit Master title style</a:t>
            </a:r>
            <a:endParaRPr lang="en-GB" dirty="0"/>
          </a:p>
        </p:txBody>
      </p:sp>
      <p:sp>
        <p:nvSpPr>
          <p:cNvPr id="3" name="Content Placeholder 2">
            <a:extLst>
              <a:ext uri="{FF2B5EF4-FFF2-40B4-BE49-F238E27FC236}">
                <a16:creationId xmlns="" xmlns:a16="http://schemas.microsoft.com/office/drawing/2014/main" id="{47221CC6-5557-6651-A375-863EBEBFEA76}"/>
              </a:ext>
            </a:extLst>
          </p:cNvPr>
          <p:cNvSpPr>
            <a:spLocks noGrp="1"/>
          </p:cNvSpPr>
          <p:nvPr>
            <p:ph idx="1"/>
          </p:nvPr>
        </p:nvSpPr>
        <p:spPr>
          <a:xfrm>
            <a:off x="838200" y="1825625"/>
            <a:ext cx="10515600" cy="4927600"/>
          </a:xfrm>
        </p:spPr>
        <p:txBody>
          <a:bodyPr/>
          <a:lstStyle>
            <a:lvl1pPr>
              <a:spcAft>
                <a:spcPts val="0"/>
              </a:spcAft>
              <a:defRPr>
                <a:solidFill>
                  <a:srgbClr val="2E2E2E"/>
                </a:solidFill>
              </a:defRPr>
            </a:lvl1pPr>
            <a:lvl2pPr>
              <a:spcAft>
                <a:spcPts val="0"/>
              </a:spcAft>
              <a:defRPr>
                <a:solidFill>
                  <a:srgbClr val="2E2E2E"/>
                </a:solidFill>
              </a:defRPr>
            </a:lvl2pPr>
            <a:lvl3pPr>
              <a:spcAft>
                <a:spcPts val="0"/>
              </a:spcAft>
              <a:defRPr>
                <a:solidFill>
                  <a:srgbClr val="2E2E2E"/>
                </a:solidFill>
              </a:defRPr>
            </a:lvl3pPr>
            <a:lvl4pPr>
              <a:spcAft>
                <a:spcPts val="0"/>
              </a:spcAft>
              <a:defRPr>
                <a:solidFill>
                  <a:srgbClr val="2E2E2E"/>
                </a:solidFill>
              </a:defRPr>
            </a:lvl4pPr>
            <a:lvl5pPr>
              <a:spcAft>
                <a:spcPts val="0"/>
              </a:spcAft>
              <a:defRPr>
                <a:solidFill>
                  <a:srgbClr val="2E2E2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5" name="Straight Connector 4">
            <a:extLst>
              <a:ext uri="{FF2B5EF4-FFF2-40B4-BE49-F238E27FC236}">
                <a16:creationId xmlns="" xmlns:a16="http://schemas.microsoft.com/office/drawing/2014/main" id="{D2CC40DC-F1E6-24B2-A7E4-2714BEDC6C83}"/>
              </a:ext>
            </a:extLst>
          </p:cNvPr>
          <p:cNvCxnSpPr/>
          <p:nvPr userDrawn="1"/>
        </p:nvCxnSpPr>
        <p:spPr>
          <a:xfrm>
            <a:off x="0" y="16906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24C0225A-5941-233B-804B-2514C73D904B}"/>
              </a:ext>
            </a:extLst>
          </p:cNvPr>
          <p:cNvCxnSpPr/>
          <p:nvPr userDrawn="1"/>
        </p:nvCxnSpPr>
        <p:spPr>
          <a:xfrm>
            <a:off x="518160" y="16906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D5F65952-EC24-ECAA-41BB-53A1E2C90F8B}"/>
              </a:ext>
            </a:extLst>
          </p:cNvPr>
          <p:cNvCxnSpPr/>
          <p:nvPr userDrawn="1"/>
        </p:nvCxnSpPr>
        <p:spPr>
          <a:xfrm>
            <a:off x="1097280" y="16906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3397126A-7959-4A99-8B05-748214989EBD}"/>
              </a:ext>
            </a:extLst>
          </p:cNvPr>
          <p:cNvCxnSpPr/>
          <p:nvPr userDrawn="1"/>
        </p:nvCxnSpPr>
        <p:spPr>
          <a:xfrm>
            <a:off x="1696720" y="16906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29F1BA81-8A00-0328-63BF-98644179DE32}"/>
              </a:ext>
            </a:extLst>
          </p:cNvPr>
          <p:cNvCxnSpPr/>
          <p:nvPr userDrawn="1"/>
        </p:nvCxnSpPr>
        <p:spPr>
          <a:xfrm>
            <a:off x="2275840" y="16906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63E2FE2E-586E-E457-97D2-40166BDD945D}"/>
              </a:ext>
            </a:extLst>
          </p:cNvPr>
          <p:cNvCxnSpPr/>
          <p:nvPr userDrawn="1"/>
        </p:nvCxnSpPr>
        <p:spPr>
          <a:xfrm>
            <a:off x="2875280" y="16906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893407C6-0CEB-F0AA-A17B-25F36777A380}"/>
              </a:ext>
            </a:extLst>
          </p:cNvPr>
          <p:cNvCxnSpPr/>
          <p:nvPr userDrawn="1"/>
        </p:nvCxnSpPr>
        <p:spPr>
          <a:xfrm>
            <a:off x="9895840" y="16906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BE2B3C8B-4BE1-C76E-4E5E-19D32F76FF49}"/>
              </a:ext>
            </a:extLst>
          </p:cNvPr>
          <p:cNvCxnSpPr/>
          <p:nvPr userDrawn="1"/>
        </p:nvCxnSpPr>
        <p:spPr>
          <a:xfrm>
            <a:off x="10525760" y="16906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D22C32D5-ED4A-4E0A-8A8B-848CE4BBC671}"/>
              </a:ext>
            </a:extLst>
          </p:cNvPr>
          <p:cNvCxnSpPr/>
          <p:nvPr userDrawn="1"/>
        </p:nvCxnSpPr>
        <p:spPr>
          <a:xfrm>
            <a:off x="11160760" y="16906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180FA886-E806-C792-6EEC-203D892531F6}"/>
              </a:ext>
            </a:extLst>
          </p:cNvPr>
          <p:cNvCxnSpPr/>
          <p:nvPr userDrawn="1"/>
        </p:nvCxnSpPr>
        <p:spPr>
          <a:xfrm>
            <a:off x="11755120" y="16906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7026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E1E1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98EF6A-6ECE-9A11-C888-894DD99C9E00}"/>
              </a:ext>
            </a:extLst>
          </p:cNvPr>
          <p:cNvSpPr>
            <a:spLocks noGrp="1"/>
          </p:cNvSpPr>
          <p:nvPr>
            <p:ph type="title"/>
          </p:nvPr>
        </p:nvSpPr>
        <p:spPr>
          <a:xfrm>
            <a:off x="831850" y="915987"/>
            <a:ext cx="10515600" cy="1352550"/>
          </a:xfrm>
        </p:spPr>
        <p:txBody>
          <a:bodyPr anchor="b"/>
          <a:lstStyle>
            <a:lvl1pPr>
              <a:defRPr sz="6000">
                <a:solidFill>
                  <a:srgbClr val="EA551F"/>
                </a:solidFill>
              </a:defRPr>
            </a:lvl1pPr>
          </a:lstStyle>
          <a:p>
            <a:endParaRPr lang="en-GB" dirty="0"/>
          </a:p>
        </p:txBody>
      </p:sp>
      <p:sp>
        <p:nvSpPr>
          <p:cNvPr id="3" name="Text Placeholder 2">
            <a:extLst>
              <a:ext uri="{FF2B5EF4-FFF2-40B4-BE49-F238E27FC236}">
                <a16:creationId xmlns="" xmlns:a16="http://schemas.microsoft.com/office/drawing/2014/main" id="{2B50832E-88C5-8FE7-AA40-F9E5E1D3A022}"/>
              </a:ext>
            </a:extLst>
          </p:cNvPr>
          <p:cNvSpPr>
            <a:spLocks noGrp="1"/>
          </p:cNvSpPr>
          <p:nvPr>
            <p:ph type="body" idx="1"/>
          </p:nvPr>
        </p:nvSpPr>
        <p:spPr>
          <a:xfrm>
            <a:off x="838200" y="2678907"/>
            <a:ext cx="10515600" cy="674548"/>
          </a:xfrm>
        </p:spPr>
        <p:txBody>
          <a:bodyPr>
            <a:normAutofit/>
          </a:bodyPr>
          <a:lstStyle>
            <a:lvl1pPr marL="0" indent="0">
              <a:buNone/>
              <a:defRPr sz="3200">
                <a:solidFill>
                  <a:srgbClr val="2E2E2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sp>
        <p:nvSpPr>
          <p:cNvPr id="4" name="Date Placeholder 3">
            <a:extLst>
              <a:ext uri="{FF2B5EF4-FFF2-40B4-BE49-F238E27FC236}">
                <a16:creationId xmlns="" xmlns:a16="http://schemas.microsoft.com/office/drawing/2014/main" id="{C943DADC-A66A-EED8-A0EF-1C6D1D4281B6}"/>
              </a:ext>
            </a:extLst>
          </p:cNvPr>
          <p:cNvSpPr>
            <a:spLocks noGrp="1"/>
          </p:cNvSpPr>
          <p:nvPr>
            <p:ph type="dt" sz="half" idx="10"/>
          </p:nvPr>
        </p:nvSpPr>
        <p:spPr/>
        <p:txBody>
          <a:bodyPr/>
          <a:lstStyle/>
          <a:p>
            <a:fld id="{26CD8FF4-B56B-44F9-B5D0-B51369DDB9A5}" type="datetimeFigureOut">
              <a:rPr lang="en-GB" smtClean="0"/>
              <a:t>22/03/2023</a:t>
            </a:fld>
            <a:endParaRPr lang="en-GB"/>
          </a:p>
        </p:txBody>
      </p:sp>
      <p:sp>
        <p:nvSpPr>
          <p:cNvPr id="5" name="Footer Placeholder 4">
            <a:extLst>
              <a:ext uri="{FF2B5EF4-FFF2-40B4-BE49-F238E27FC236}">
                <a16:creationId xmlns="" xmlns:a16="http://schemas.microsoft.com/office/drawing/2014/main" id="{D417B930-FCAC-5DDB-0D79-D89A905BC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B4ABD1FB-847F-80EC-981C-0B87CB925ACC}"/>
              </a:ext>
            </a:extLst>
          </p:cNvPr>
          <p:cNvSpPr>
            <a:spLocks noGrp="1"/>
          </p:cNvSpPr>
          <p:nvPr>
            <p:ph type="sldNum" sz="quarter" idx="12"/>
          </p:nvPr>
        </p:nvSpPr>
        <p:spPr/>
        <p:txBody>
          <a:bodyPr/>
          <a:lstStyle/>
          <a:p>
            <a:fld id="{78756913-A2F2-4441-A0FF-A55AEA64811E}" type="slidenum">
              <a:rPr lang="en-GB" smtClean="0"/>
              <a:t>‹#›</a:t>
            </a:fld>
            <a:endParaRPr lang="en-GB"/>
          </a:p>
        </p:txBody>
      </p:sp>
      <p:cxnSp>
        <p:nvCxnSpPr>
          <p:cNvPr id="7" name="Straight Connector 6">
            <a:extLst>
              <a:ext uri="{FF2B5EF4-FFF2-40B4-BE49-F238E27FC236}">
                <a16:creationId xmlns="" xmlns:a16="http://schemas.microsoft.com/office/drawing/2014/main" id="{BB91C5A5-75A5-A3B0-C1B3-FEE403BB900A}"/>
              </a:ext>
            </a:extLst>
          </p:cNvPr>
          <p:cNvCxnSpPr/>
          <p:nvPr userDrawn="1"/>
        </p:nvCxnSpPr>
        <p:spPr>
          <a:xfrm>
            <a:off x="0" y="3190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8E5052AA-EB77-1BD2-98CC-B06BAF387B59}"/>
              </a:ext>
            </a:extLst>
          </p:cNvPr>
          <p:cNvCxnSpPr/>
          <p:nvPr userDrawn="1"/>
        </p:nvCxnSpPr>
        <p:spPr>
          <a:xfrm>
            <a:off x="619760" y="3190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280B078A-29C9-42EB-10D6-9103F47A5801}"/>
              </a:ext>
            </a:extLst>
          </p:cNvPr>
          <p:cNvCxnSpPr/>
          <p:nvPr userDrawn="1"/>
        </p:nvCxnSpPr>
        <p:spPr>
          <a:xfrm>
            <a:off x="1290320" y="3190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AA763178-1EFF-443B-3454-EA01E5E8962D}"/>
              </a:ext>
            </a:extLst>
          </p:cNvPr>
          <p:cNvCxnSpPr/>
          <p:nvPr userDrawn="1"/>
        </p:nvCxnSpPr>
        <p:spPr>
          <a:xfrm>
            <a:off x="1950720" y="3190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00EA768F-83FB-E91F-CF73-84B62131B565}"/>
              </a:ext>
            </a:extLst>
          </p:cNvPr>
          <p:cNvCxnSpPr/>
          <p:nvPr userDrawn="1"/>
        </p:nvCxnSpPr>
        <p:spPr>
          <a:xfrm>
            <a:off x="2651760" y="3190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99BBDB09-EF4A-9EB9-6714-A981D83553B3}"/>
              </a:ext>
            </a:extLst>
          </p:cNvPr>
          <p:cNvCxnSpPr/>
          <p:nvPr userDrawn="1"/>
        </p:nvCxnSpPr>
        <p:spPr>
          <a:xfrm>
            <a:off x="7863840" y="6721475"/>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3997E03F-3C8A-0491-53BD-EBED07E69967}"/>
              </a:ext>
            </a:extLst>
          </p:cNvPr>
          <p:cNvCxnSpPr/>
          <p:nvPr userDrawn="1"/>
        </p:nvCxnSpPr>
        <p:spPr>
          <a:xfrm>
            <a:off x="8610600" y="6735763"/>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B4502FEC-B593-AE95-C098-6BAEBEBD49F3}"/>
              </a:ext>
            </a:extLst>
          </p:cNvPr>
          <p:cNvCxnSpPr/>
          <p:nvPr userDrawn="1"/>
        </p:nvCxnSpPr>
        <p:spPr>
          <a:xfrm>
            <a:off x="9316720" y="6735763"/>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F46B2F7B-15AA-0F43-3F40-36486D5BE823}"/>
              </a:ext>
            </a:extLst>
          </p:cNvPr>
          <p:cNvCxnSpPr/>
          <p:nvPr userDrawn="1"/>
        </p:nvCxnSpPr>
        <p:spPr>
          <a:xfrm>
            <a:off x="9987280" y="6735763"/>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0318696D-362D-47C2-310F-5F4EF6800357}"/>
              </a:ext>
            </a:extLst>
          </p:cNvPr>
          <p:cNvCxnSpPr/>
          <p:nvPr userDrawn="1"/>
        </p:nvCxnSpPr>
        <p:spPr>
          <a:xfrm>
            <a:off x="10586720" y="6735763"/>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E9BB84C3-03F1-3BE3-E14C-80C3D1E3F1B9}"/>
              </a:ext>
            </a:extLst>
          </p:cNvPr>
          <p:cNvCxnSpPr/>
          <p:nvPr userDrawn="1"/>
        </p:nvCxnSpPr>
        <p:spPr>
          <a:xfrm>
            <a:off x="11206480" y="6735763"/>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65C73D0F-0556-142E-6B2E-1A7CAB3E92F4}"/>
              </a:ext>
            </a:extLst>
          </p:cNvPr>
          <p:cNvCxnSpPr/>
          <p:nvPr userDrawn="1"/>
        </p:nvCxnSpPr>
        <p:spPr>
          <a:xfrm>
            <a:off x="11887200" y="6735763"/>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14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E1E1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099F70-407D-24EC-957E-2B9A97D18294}"/>
              </a:ext>
            </a:extLst>
          </p:cNvPr>
          <p:cNvSpPr>
            <a:spLocks noGrp="1"/>
          </p:cNvSpPr>
          <p:nvPr>
            <p:ph type="title"/>
          </p:nvPr>
        </p:nvSpPr>
        <p:spPr/>
        <p:txBody>
          <a:bodyPr/>
          <a:lstStyle>
            <a:lvl1pPr>
              <a:defRPr>
                <a:solidFill>
                  <a:srgbClr val="EA551F"/>
                </a:solidFill>
              </a:defRPr>
            </a:lvl1pPr>
          </a:lstStyle>
          <a:p>
            <a:r>
              <a:rPr lang="en-US" dirty="0"/>
              <a:t>Click to edit Master title style</a:t>
            </a:r>
            <a:endParaRPr lang="en-GB" dirty="0"/>
          </a:p>
        </p:txBody>
      </p:sp>
      <p:sp>
        <p:nvSpPr>
          <p:cNvPr id="5" name="Date Placeholder 4">
            <a:extLst>
              <a:ext uri="{FF2B5EF4-FFF2-40B4-BE49-F238E27FC236}">
                <a16:creationId xmlns="" xmlns:a16="http://schemas.microsoft.com/office/drawing/2014/main" id="{0699403B-3F5A-36F0-B5D6-11ABE39472CE}"/>
              </a:ext>
            </a:extLst>
          </p:cNvPr>
          <p:cNvSpPr>
            <a:spLocks noGrp="1"/>
          </p:cNvSpPr>
          <p:nvPr>
            <p:ph type="dt" sz="half" idx="10"/>
          </p:nvPr>
        </p:nvSpPr>
        <p:spPr/>
        <p:txBody>
          <a:bodyPr/>
          <a:lstStyle/>
          <a:p>
            <a:fld id="{26CD8FF4-B56B-44F9-B5D0-B51369DDB9A5}" type="datetimeFigureOut">
              <a:rPr lang="en-GB" smtClean="0"/>
              <a:t>22/03/2023</a:t>
            </a:fld>
            <a:endParaRPr lang="en-GB"/>
          </a:p>
        </p:txBody>
      </p:sp>
      <p:sp>
        <p:nvSpPr>
          <p:cNvPr id="6" name="Footer Placeholder 5">
            <a:extLst>
              <a:ext uri="{FF2B5EF4-FFF2-40B4-BE49-F238E27FC236}">
                <a16:creationId xmlns="" xmlns:a16="http://schemas.microsoft.com/office/drawing/2014/main" id="{AF7C386A-591A-DBA5-E9D0-599A1B21CD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F4AFD92E-4067-5D9F-7A1A-5E9A13F38ABC}"/>
              </a:ext>
            </a:extLst>
          </p:cNvPr>
          <p:cNvSpPr>
            <a:spLocks noGrp="1"/>
          </p:cNvSpPr>
          <p:nvPr>
            <p:ph type="sldNum" sz="quarter" idx="12"/>
          </p:nvPr>
        </p:nvSpPr>
        <p:spPr/>
        <p:txBody>
          <a:bodyPr/>
          <a:lstStyle/>
          <a:p>
            <a:fld id="{78756913-A2F2-4441-A0FF-A55AEA64811E}" type="slidenum">
              <a:rPr lang="en-GB" smtClean="0"/>
              <a:t>‹#›</a:t>
            </a:fld>
            <a:endParaRPr lang="en-GB"/>
          </a:p>
        </p:txBody>
      </p:sp>
      <p:sp>
        <p:nvSpPr>
          <p:cNvPr id="8" name="Content Placeholder 2">
            <a:extLst>
              <a:ext uri="{FF2B5EF4-FFF2-40B4-BE49-F238E27FC236}">
                <a16:creationId xmlns="" xmlns:a16="http://schemas.microsoft.com/office/drawing/2014/main" id="{1095E787-F5A0-67EF-E32A-3E9EE671F7F9}"/>
              </a:ext>
            </a:extLst>
          </p:cNvPr>
          <p:cNvSpPr>
            <a:spLocks noGrp="1"/>
          </p:cNvSpPr>
          <p:nvPr>
            <p:ph sz="half" idx="13"/>
          </p:nvPr>
        </p:nvSpPr>
        <p:spPr>
          <a:xfrm>
            <a:off x="812799" y="1825626"/>
            <a:ext cx="5181600" cy="4546600"/>
          </a:xfrm>
        </p:spPr>
        <p:txBody>
          <a:bodyPr/>
          <a:lstStyle>
            <a:lvl1pPr marL="0" indent="0">
              <a:lnSpc>
                <a:spcPct val="100000"/>
              </a:lnSpc>
              <a:spcAft>
                <a:spcPts val="0"/>
              </a:spcAft>
              <a:buFontTx/>
              <a:buNone/>
              <a:defRPr>
                <a:solidFill>
                  <a:srgbClr val="2E2E2E"/>
                </a:solidFill>
              </a:defRPr>
            </a:lvl1pPr>
            <a:lvl2pPr marL="457200" indent="0">
              <a:spcAft>
                <a:spcPts val="0"/>
              </a:spcAft>
              <a:buFontTx/>
              <a:buNone/>
              <a:defRPr>
                <a:solidFill>
                  <a:srgbClr val="2E2E2E"/>
                </a:solidFill>
              </a:defRPr>
            </a:lvl2pPr>
            <a:lvl3pPr marL="914400" indent="0">
              <a:spcAft>
                <a:spcPts val="0"/>
              </a:spcAft>
              <a:buFontTx/>
              <a:buNone/>
              <a:defRPr>
                <a:solidFill>
                  <a:srgbClr val="2E2E2E"/>
                </a:solidFill>
              </a:defRPr>
            </a:lvl3pPr>
            <a:lvl4pPr marL="1371600" indent="0">
              <a:spcAft>
                <a:spcPts val="0"/>
              </a:spcAft>
              <a:buFontTx/>
              <a:buNone/>
              <a:defRPr>
                <a:solidFill>
                  <a:srgbClr val="2E2E2E"/>
                </a:solidFill>
              </a:defRPr>
            </a:lvl4pPr>
            <a:lvl5pPr marL="1828800" indent="0">
              <a:spcBef>
                <a:spcPts val="1000"/>
              </a:spcBef>
              <a:spcAft>
                <a:spcPts val="0"/>
              </a:spcAft>
              <a:buFontTx/>
              <a:buNone/>
              <a:defRPr>
                <a:solidFill>
                  <a:srgbClr val="2E2E2E"/>
                </a:solidFill>
              </a:defRPr>
            </a:lvl5pPr>
          </a:lstStyle>
          <a:p>
            <a:pPr lvl="0"/>
            <a:endParaRPr lang="lt-LT" dirty="0"/>
          </a:p>
        </p:txBody>
      </p:sp>
      <p:sp>
        <p:nvSpPr>
          <p:cNvPr id="9" name="Content Placeholder 2">
            <a:extLst>
              <a:ext uri="{FF2B5EF4-FFF2-40B4-BE49-F238E27FC236}">
                <a16:creationId xmlns="" xmlns:a16="http://schemas.microsoft.com/office/drawing/2014/main" id="{49B7549F-740F-14F3-8E4C-4A29827CF104}"/>
              </a:ext>
            </a:extLst>
          </p:cNvPr>
          <p:cNvSpPr>
            <a:spLocks noGrp="1"/>
          </p:cNvSpPr>
          <p:nvPr>
            <p:ph sz="half" idx="14"/>
          </p:nvPr>
        </p:nvSpPr>
        <p:spPr>
          <a:xfrm>
            <a:off x="6308724" y="1825626"/>
            <a:ext cx="5181600" cy="4546600"/>
          </a:xfrm>
        </p:spPr>
        <p:txBody>
          <a:bodyPr/>
          <a:lstStyle>
            <a:lvl1pPr marL="0" indent="0">
              <a:lnSpc>
                <a:spcPct val="100000"/>
              </a:lnSpc>
              <a:spcAft>
                <a:spcPts val="0"/>
              </a:spcAft>
              <a:buFontTx/>
              <a:buNone/>
              <a:defRPr>
                <a:solidFill>
                  <a:srgbClr val="2E2E2E"/>
                </a:solidFill>
              </a:defRPr>
            </a:lvl1pPr>
            <a:lvl2pPr marL="457200" indent="0">
              <a:spcAft>
                <a:spcPts val="0"/>
              </a:spcAft>
              <a:buFontTx/>
              <a:buNone/>
              <a:defRPr>
                <a:solidFill>
                  <a:srgbClr val="2E2E2E"/>
                </a:solidFill>
              </a:defRPr>
            </a:lvl2pPr>
            <a:lvl3pPr marL="914400" indent="0">
              <a:spcAft>
                <a:spcPts val="0"/>
              </a:spcAft>
              <a:buFontTx/>
              <a:buNone/>
              <a:defRPr>
                <a:solidFill>
                  <a:srgbClr val="2E2E2E"/>
                </a:solidFill>
              </a:defRPr>
            </a:lvl3pPr>
            <a:lvl4pPr marL="1371600" indent="0">
              <a:spcAft>
                <a:spcPts val="0"/>
              </a:spcAft>
              <a:buFontTx/>
              <a:buNone/>
              <a:defRPr>
                <a:solidFill>
                  <a:srgbClr val="2E2E2E"/>
                </a:solidFill>
              </a:defRPr>
            </a:lvl4pPr>
            <a:lvl5pPr marL="1828800" indent="0">
              <a:spcBef>
                <a:spcPts val="1000"/>
              </a:spcBef>
              <a:spcAft>
                <a:spcPts val="0"/>
              </a:spcAft>
              <a:buFontTx/>
              <a:buNone/>
              <a:defRPr>
                <a:solidFill>
                  <a:srgbClr val="2E2E2E"/>
                </a:solidFill>
              </a:defRPr>
            </a:lvl5pPr>
          </a:lstStyle>
          <a:p>
            <a:pPr lvl="0"/>
            <a:r>
              <a:rPr lang="en-US" dirty="0"/>
              <a:t>Click to edit Master text styles</a:t>
            </a:r>
            <a:endParaRPr lang="lt-LT" dirty="0"/>
          </a:p>
          <a:p>
            <a:pPr lvl="0"/>
            <a:endParaRPr lang="en-US" dirty="0"/>
          </a:p>
        </p:txBody>
      </p:sp>
    </p:spTree>
    <p:extLst>
      <p:ext uri="{BB962C8B-B14F-4D97-AF65-F5344CB8AC3E}">
        <p14:creationId xmlns:p14="http://schemas.microsoft.com/office/powerpoint/2010/main" val="267027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E1E1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38474F-D688-9FFD-A3D2-B07109099B3B}"/>
              </a:ext>
            </a:extLst>
          </p:cNvPr>
          <p:cNvSpPr>
            <a:spLocks noGrp="1"/>
          </p:cNvSpPr>
          <p:nvPr>
            <p:ph type="title"/>
          </p:nvPr>
        </p:nvSpPr>
        <p:spPr>
          <a:xfrm>
            <a:off x="839788" y="346075"/>
            <a:ext cx="10515600" cy="1325563"/>
          </a:xfrm>
        </p:spPr>
        <p:txBody>
          <a:bodyPr/>
          <a:lstStyle>
            <a:lvl1pPr>
              <a:defRPr b="1">
                <a:solidFill>
                  <a:srgbClr val="EA551F"/>
                </a:solidFill>
              </a:defRPr>
            </a:lvl1pPr>
          </a:lstStyle>
          <a:p>
            <a:r>
              <a:rPr lang="en-US" dirty="0"/>
              <a:t>Click to edit Master title style</a:t>
            </a:r>
            <a:endParaRPr lang="en-GB" dirty="0"/>
          </a:p>
        </p:txBody>
      </p:sp>
      <p:sp>
        <p:nvSpPr>
          <p:cNvPr id="3" name="Text Placeholder 2">
            <a:extLst>
              <a:ext uri="{FF2B5EF4-FFF2-40B4-BE49-F238E27FC236}">
                <a16:creationId xmlns="" xmlns:a16="http://schemas.microsoft.com/office/drawing/2014/main" id="{B7430811-0B11-BDDE-9EAD-67FBCCFBF7D0}"/>
              </a:ext>
            </a:extLst>
          </p:cNvPr>
          <p:cNvSpPr>
            <a:spLocks noGrp="1"/>
          </p:cNvSpPr>
          <p:nvPr>
            <p:ph type="body" idx="1"/>
          </p:nvPr>
        </p:nvSpPr>
        <p:spPr>
          <a:xfrm>
            <a:off x="836612" y="1956594"/>
            <a:ext cx="5157787" cy="823912"/>
          </a:xfrm>
        </p:spPr>
        <p:txBody>
          <a:bodyPr anchor="b">
            <a:noAutofit/>
          </a:bodyPr>
          <a:lstStyle>
            <a:lvl1pPr marL="0" indent="0">
              <a:buNone/>
              <a:defRPr sz="3200" b="1">
                <a:solidFill>
                  <a:srgbClr val="2E2E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 xmlns:a16="http://schemas.microsoft.com/office/drawing/2014/main" id="{2ED11A41-ACF7-A938-8377-5FF3F8B03C2D}"/>
              </a:ext>
            </a:extLst>
          </p:cNvPr>
          <p:cNvSpPr>
            <a:spLocks noGrp="1"/>
          </p:cNvSpPr>
          <p:nvPr>
            <p:ph type="body" sz="quarter" idx="3"/>
          </p:nvPr>
        </p:nvSpPr>
        <p:spPr>
          <a:xfrm>
            <a:off x="6286500" y="1954210"/>
            <a:ext cx="5183188"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2">
            <a:extLst>
              <a:ext uri="{FF2B5EF4-FFF2-40B4-BE49-F238E27FC236}">
                <a16:creationId xmlns="" xmlns:a16="http://schemas.microsoft.com/office/drawing/2014/main" id="{B55D83A2-1241-5913-6523-A7616DD03932}"/>
              </a:ext>
            </a:extLst>
          </p:cNvPr>
          <p:cNvSpPr>
            <a:spLocks noGrp="1"/>
          </p:cNvSpPr>
          <p:nvPr>
            <p:ph sz="half" idx="10"/>
          </p:nvPr>
        </p:nvSpPr>
        <p:spPr>
          <a:xfrm>
            <a:off x="812799" y="3006724"/>
            <a:ext cx="5181600" cy="3365501"/>
          </a:xfrm>
        </p:spPr>
        <p:txBody>
          <a:bodyPr/>
          <a:lstStyle>
            <a:lvl1pPr marL="0" indent="0">
              <a:lnSpc>
                <a:spcPct val="100000"/>
              </a:lnSpc>
              <a:spcAft>
                <a:spcPts val="0"/>
              </a:spcAft>
              <a:buFontTx/>
              <a:buNone/>
              <a:defRPr>
                <a:solidFill>
                  <a:srgbClr val="2E2E2E"/>
                </a:solidFill>
              </a:defRPr>
            </a:lvl1pPr>
            <a:lvl2pPr marL="457200" indent="0">
              <a:spcAft>
                <a:spcPts val="0"/>
              </a:spcAft>
              <a:buFontTx/>
              <a:buNone/>
              <a:defRPr>
                <a:solidFill>
                  <a:srgbClr val="2E2E2E"/>
                </a:solidFill>
              </a:defRPr>
            </a:lvl2pPr>
            <a:lvl3pPr marL="914400" indent="0">
              <a:spcAft>
                <a:spcPts val="0"/>
              </a:spcAft>
              <a:buFontTx/>
              <a:buNone/>
              <a:defRPr>
                <a:solidFill>
                  <a:srgbClr val="2E2E2E"/>
                </a:solidFill>
              </a:defRPr>
            </a:lvl3pPr>
            <a:lvl4pPr marL="1371600" indent="0">
              <a:spcAft>
                <a:spcPts val="0"/>
              </a:spcAft>
              <a:buFontTx/>
              <a:buNone/>
              <a:defRPr>
                <a:solidFill>
                  <a:srgbClr val="2E2E2E"/>
                </a:solidFill>
              </a:defRPr>
            </a:lvl4pPr>
            <a:lvl5pPr marL="1828800" indent="0">
              <a:spcBef>
                <a:spcPts val="1000"/>
              </a:spcBef>
              <a:spcAft>
                <a:spcPts val="0"/>
              </a:spcAft>
              <a:buFontTx/>
              <a:buNone/>
              <a:defRPr>
                <a:solidFill>
                  <a:srgbClr val="2E2E2E"/>
                </a:solidFill>
              </a:defRPr>
            </a:lvl5pPr>
          </a:lstStyle>
          <a:p>
            <a:pPr lvl="0"/>
            <a:r>
              <a:rPr lang="en-US" dirty="0"/>
              <a:t>Click to edit Master text styles</a:t>
            </a:r>
            <a:endParaRPr lang="lt-LT" dirty="0"/>
          </a:p>
          <a:p>
            <a:pPr lvl="0"/>
            <a:endParaRPr lang="en-US" dirty="0"/>
          </a:p>
        </p:txBody>
      </p:sp>
      <p:sp>
        <p:nvSpPr>
          <p:cNvPr id="8" name="Content Placeholder 2">
            <a:extLst>
              <a:ext uri="{FF2B5EF4-FFF2-40B4-BE49-F238E27FC236}">
                <a16:creationId xmlns="" xmlns:a16="http://schemas.microsoft.com/office/drawing/2014/main" id="{CAB9D93D-603B-0E18-E541-6391D18720A1}"/>
              </a:ext>
            </a:extLst>
          </p:cNvPr>
          <p:cNvSpPr>
            <a:spLocks noGrp="1"/>
          </p:cNvSpPr>
          <p:nvPr>
            <p:ph sz="half" idx="11"/>
          </p:nvPr>
        </p:nvSpPr>
        <p:spPr>
          <a:xfrm>
            <a:off x="6286500" y="3006724"/>
            <a:ext cx="5181600" cy="3365501"/>
          </a:xfrm>
        </p:spPr>
        <p:txBody>
          <a:bodyPr/>
          <a:lstStyle>
            <a:lvl1pPr marL="0" indent="0">
              <a:lnSpc>
                <a:spcPct val="100000"/>
              </a:lnSpc>
              <a:spcAft>
                <a:spcPts val="0"/>
              </a:spcAft>
              <a:buFontTx/>
              <a:buNone/>
              <a:defRPr>
                <a:solidFill>
                  <a:srgbClr val="2E2E2E"/>
                </a:solidFill>
              </a:defRPr>
            </a:lvl1pPr>
            <a:lvl2pPr marL="457200" indent="0">
              <a:spcAft>
                <a:spcPts val="0"/>
              </a:spcAft>
              <a:buFontTx/>
              <a:buNone/>
              <a:defRPr>
                <a:solidFill>
                  <a:srgbClr val="2E2E2E"/>
                </a:solidFill>
              </a:defRPr>
            </a:lvl2pPr>
            <a:lvl3pPr marL="914400" indent="0">
              <a:spcAft>
                <a:spcPts val="0"/>
              </a:spcAft>
              <a:buFontTx/>
              <a:buNone/>
              <a:defRPr>
                <a:solidFill>
                  <a:srgbClr val="2E2E2E"/>
                </a:solidFill>
              </a:defRPr>
            </a:lvl3pPr>
            <a:lvl4pPr marL="1371600" indent="0">
              <a:spcAft>
                <a:spcPts val="0"/>
              </a:spcAft>
              <a:buFontTx/>
              <a:buNone/>
              <a:defRPr>
                <a:solidFill>
                  <a:srgbClr val="2E2E2E"/>
                </a:solidFill>
              </a:defRPr>
            </a:lvl4pPr>
            <a:lvl5pPr marL="1828800" indent="0">
              <a:spcAft>
                <a:spcPts val="0"/>
              </a:spcAft>
              <a:buFontTx/>
              <a:buNone/>
              <a:defRPr>
                <a:solidFill>
                  <a:srgbClr val="2E2E2E"/>
                </a:solidFill>
              </a:defRPr>
            </a:lvl5pPr>
          </a:lstStyle>
          <a:p>
            <a:pPr lvl="0"/>
            <a:r>
              <a:rPr lang="en-US" dirty="0"/>
              <a:t>Click to edit Master text styles</a:t>
            </a:r>
          </a:p>
        </p:txBody>
      </p:sp>
    </p:spTree>
    <p:extLst>
      <p:ext uri="{BB962C8B-B14F-4D97-AF65-F5344CB8AC3E}">
        <p14:creationId xmlns:p14="http://schemas.microsoft.com/office/powerpoint/2010/main" val="4047433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E1E1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089221-EDD0-62BA-D852-B7CC17927FF1}"/>
              </a:ext>
            </a:extLst>
          </p:cNvPr>
          <p:cNvSpPr>
            <a:spLocks noGrp="1"/>
          </p:cNvSpPr>
          <p:nvPr>
            <p:ph type="title" hasCustomPrompt="1"/>
          </p:nvPr>
        </p:nvSpPr>
        <p:spPr>
          <a:xfrm>
            <a:off x="2656840" y="2161453"/>
            <a:ext cx="6878320" cy="1325563"/>
          </a:xfrm>
          <a:ln w="69850">
            <a:solidFill>
              <a:srgbClr val="666666"/>
            </a:solidFill>
            <a:prstDash val="dash"/>
          </a:ln>
        </p:spPr>
        <p:txBody>
          <a:bodyPr/>
          <a:lstStyle>
            <a:lvl1pPr algn="ctr">
              <a:defRPr>
                <a:solidFill>
                  <a:srgbClr val="EA551F"/>
                </a:solidFill>
              </a:defRPr>
            </a:lvl1pPr>
          </a:lstStyle>
          <a:p>
            <a:r>
              <a:rPr lang="lt-LT" dirty="0"/>
              <a:t>Įvadas/</a:t>
            </a:r>
            <a:r>
              <a:rPr lang="lt-LT" dirty="0" err="1"/>
              <a:t>apibedrinimas</a:t>
            </a:r>
            <a:endParaRPr lang="en-GB" dirty="0"/>
          </a:p>
        </p:txBody>
      </p:sp>
      <p:sp>
        <p:nvSpPr>
          <p:cNvPr id="3" name="Date Placeholder 2">
            <a:extLst>
              <a:ext uri="{FF2B5EF4-FFF2-40B4-BE49-F238E27FC236}">
                <a16:creationId xmlns="" xmlns:a16="http://schemas.microsoft.com/office/drawing/2014/main" id="{5EBF65D5-33A4-D8DF-7C62-3960CC155F8B}"/>
              </a:ext>
            </a:extLst>
          </p:cNvPr>
          <p:cNvSpPr>
            <a:spLocks noGrp="1"/>
          </p:cNvSpPr>
          <p:nvPr>
            <p:ph type="dt" sz="half" idx="10"/>
          </p:nvPr>
        </p:nvSpPr>
        <p:spPr/>
        <p:txBody>
          <a:bodyPr/>
          <a:lstStyle/>
          <a:p>
            <a:fld id="{26CD8FF4-B56B-44F9-B5D0-B51369DDB9A5}" type="datetimeFigureOut">
              <a:rPr lang="en-GB" smtClean="0"/>
              <a:t>22/03/2023</a:t>
            </a:fld>
            <a:endParaRPr lang="en-GB"/>
          </a:p>
        </p:txBody>
      </p:sp>
      <p:sp>
        <p:nvSpPr>
          <p:cNvPr id="4" name="Footer Placeholder 3">
            <a:extLst>
              <a:ext uri="{FF2B5EF4-FFF2-40B4-BE49-F238E27FC236}">
                <a16:creationId xmlns="" xmlns:a16="http://schemas.microsoft.com/office/drawing/2014/main" id="{4484F3FA-2E45-51CB-75C4-17E6A6774C5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6E06C453-B84B-3BD6-F476-0EDCD2879F11}"/>
              </a:ext>
            </a:extLst>
          </p:cNvPr>
          <p:cNvSpPr>
            <a:spLocks noGrp="1"/>
          </p:cNvSpPr>
          <p:nvPr>
            <p:ph type="sldNum" sz="quarter" idx="12"/>
          </p:nvPr>
        </p:nvSpPr>
        <p:spPr/>
        <p:txBody>
          <a:bodyPr/>
          <a:lstStyle/>
          <a:p>
            <a:fld id="{78756913-A2F2-4441-A0FF-A55AEA64811E}" type="slidenum">
              <a:rPr lang="en-GB" smtClean="0"/>
              <a:t>‹#›</a:t>
            </a:fld>
            <a:endParaRPr lang="en-GB"/>
          </a:p>
        </p:txBody>
      </p:sp>
      <p:cxnSp>
        <p:nvCxnSpPr>
          <p:cNvPr id="6" name="Straight Connector 5">
            <a:extLst>
              <a:ext uri="{FF2B5EF4-FFF2-40B4-BE49-F238E27FC236}">
                <a16:creationId xmlns="" xmlns:a16="http://schemas.microsoft.com/office/drawing/2014/main" id="{69C96AD9-4569-D166-6F9A-BE1BFEAFBFA8}"/>
              </a:ext>
            </a:extLst>
          </p:cNvPr>
          <p:cNvCxnSpPr/>
          <p:nvPr userDrawn="1"/>
        </p:nvCxnSpPr>
        <p:spPr>
          <a:xfrm>
            <a:off x="8610600" y="6727190"/>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33E2A147-3050-D4C7-C09D-CCE5F909C3C5}"/>
              </a:ext>
            </a:extLst>
          </p:cNvPr>
          <p:cNvCxnSpPr/>
          <p:nvPr userDrawn="1"/>
        </p:nvCxnSpPr>
        <p:spPr>
          <a:xfrm>
            <a:off x="218440" y="6721475"/>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F2DB2F50-2AEA-5B95-ACB3-2CF799286406}"/>
              </a:ext>
            </a:extLst>
          </p:cNvPr>
          <p:cNvCxnSpPr/>
          <p:nvPr userDrawn="1"/>
        </p:nvCxnSpPr>
        <p:spPr>
          <a:xfrm>
            <a:off x="1239520" y="6721475"/>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2102B708-B79B-C6E7-8D34-75D2E2AA81EC}"/>
              </a:ext>
            </a:extLst>
          </p:cNvPr>
          <p:cNvCxnSpPr/>
          <p:nvPr userDrawn="1"/>
        </p:nvCxnSpPr>
        <p:spPr>
          <a:xfrm>
            <a:off x="2641600" y="6721475"/>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4FAF131D-A721-FD94-1AEE-6A19C0E9CDD4}"/>
              </a:ext>
            </a:extLst>
          </p:cNvPr>
          <p:cNvCxnSpPr/>
          <p:nvPr userDrawn="1"/>
        </p:nvCxnSpPr>
        <p:spPr>
          <a:xfrm>
            <a:off x="4257040" y="6721475"/>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EC602994-102B-4B47-2649-60E5383537FD}"/>
              </a:ext>
            </a:extLst>
          </p:cNvPr>
          <p:cNvCxnSpPr/>
          <p:nvPr userDrawn="1"/>
        </p:nvCxnSpPr>
        <p:spPr>
          <a:xfrm>
            <a:off x="6096000" y="6721475"/>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2EE52DE9-609A-5CF4-3DE3-D5133E997364}"/>
              </a:ext>
            </a:extLst>
          </p:cNvPr>
          <p:cNvCxnSpPr/>
          <p:nvPr userDrawn="1"/>
        </p:nvCxnSpPr>
        <p:spPr>
          <a:xfrm>
            <a:off x="11135360" y="6735763"/>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99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E1E1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F31E78-2164-63B6-20FD-83AFAFAF63DF}"/>
              </a:ext>
            </a:extLst>
          </p:cNvPr>
          <p:cNvSpPr>
            <a:spLocks noGrp="1"/>
          </p:cNvSpPr>
          <p:nvPr>
            <p:ph type="title"/>
          </p:nvPr>
        </p:nvSpPr>
        <p:spPr/>
        <p:txBody>
          <a:bodyPr>
            <a:normAutofit/>
          </a:bodyPr>
          <a:lstStyle>
            <a:lvl1pPr>
              <a:defRPr sz="4500"/>
            </a:lvl1pPr>
          </a:lstStyle>
          <a:p>
            <a:r>
              <a:rPr lang="en-US" dirty="0"/>
              <a:t>Click to edit Master title style</a:t>
            </a:r>
            <a:endParaRPr lang="en-GB" dirty="0"/>
          </a:p>
        </p:txBody>
      </p:sp>
      <p:sp>
        <p:nvSpPr>
          <p:cNvPr id="3" name="Vertical Text Placeholder 2">
            <a:extLst>
              <a:ext uri="{FF2B5EF4-FFF2-40B4-BE49-F238E27FC236}">
                <a16:creationId xmlns="" xmlns:a16="http://schemas.microsoft.com/office/drawing/2014/main" id="{00F668AD-71EB-6E03-25F7-BE8FFE72E067}"/>
              </a:ext>
            </a:extLst>
          </p:cNvPr>
          <p:cNvSpPr>
            <a:spLocks noGrp="1"/>
          </p:cNvSpPr>
          <p:nvPr>
            <p:ph type="body" orient="vert" idx="1"/>
          </p:nvPr>
        </p:nvSpPr>
        <p:spPr>
          <a:xfrm rot="16200000">
            <a:off x="3903265" y="-1249761"/>
            <a:ext cx="4385469" cy="10515601"/>
          </a:xfrm>
        </p:spPr>
        <p:txBody>
          <a:bodyPr vert="eaVert">
            <a:normAutofit/>
          </a:bodyPr>
          <a:lstStyle>
            <a:lvl1pPr>
              <a:spcAft>
                <a:spcPts val="0"/>
              </a:spcAft>
              <a:defRPr sz="2400">
                <a:solidFill>
                  <a:srgbClr val="2E2E2E"/>
                </a:solidFill>
              </a:defRPr>
            </a:lvl1pPr>
            <a:lvl2pPr>
              <a:spcAft>
                <a:spcPts val="0"/>
              </a:spcAft>
              <a:defRPr sz="2400">
                <a:solidFill>
                  <a:srgbClr val="2E2E2E"/>
                </a:solidFill>
              </a:defRPr>
            </a:lvl2pPr>
            <a:lvl3pPr>
              <a:spcAft>
                <a:spcPts val="0"/>
              </a:spcAft>
              <a:defRPr sz="2400">
                <a:solidFill>
                  <a:srgbClr val="2E2E2E"/>
                </a:solidFill>
              </a:defRPr>
            </a:lvl3pPr>
            <a:lvl4pPr>
              <a:spcAft>
                <a:spcPts val="0"/>
              </a:spcAft>
              <a:defRPr sz="2400">
                <a:solidFill>
                  <a:srgbClr val="2E2E2E"/>
                </a:solidFill>
              </a:defRPr>
            </a:lvl4pPr>
            <a:lvl5pPr>
              <a:spcAft>
                <a:spcPts val="0"/>
              </a:spcAft>
              <a:defRPr sz="2400">
                <a:solidFill>
                  <a:srgbClr val="2E2E2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 xmlns:a16="http://schemas.microsoft.com/office/drawing/2014/main" id="{1E75FCD9-84B9-4570-3925-6D119865087E}"/>
              </a:ext>
            </a:extLst>
          </p:cNvPr>
          <p:cNvSpPr>
            <a:spLocks noGrp="1"/>
          </p:cNvSpPr>
          <p:nvPr>
            <p:ph type="dt" sz="half" idx="10"/>
          </p:nvPr>
        </p:nvSpPr>
        <p:spPr/>
        <p:txBody>
          <a:bodyPr/>
          <a:lstStyle/>
          <a:p>
            <a:fld id="{26CD8FF4-B56B-44F9-B5D0-B51369DDB9A5}" type="datetimeFigureOut">
              <a:rPr lang="en-GB" smtClean="0"/>
              <a:t>22/03/2023</a:t>
            </a:fld>
            <a:endParaRPr lang="en-GB"/>
          </a:p>
        </p:txBody>
      </p:sp>
      <p:sp>
        <p:nvSpPr>
          <p:cNvPr id="5" name="Footer Placeholder 4">
            <a:extLst>
              <a:ext uri="{FF2B5EF4-FFF2-40B4-BE49-F238E27FC236}">
                <a16:creationId xmlns="" xmlns:a16="http://schemas.microsoft.com/office/drawing/2014/main" id="{6F73FDFC-063C-BEC9-1F1A-23FE05161C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1C766B0A-330B-63DD-00BA-75B238154793}"/>
              </a:ext>
            </a:extLst>
          </p:cNvPr>
          <p:cNvSpPr>
            <a:spLocks noGrp="1"/>
          </p:cNvSpPr>
          <p:nvPr>
            <p:ph type="sldNum" sz="quarter" idx="12"/>
          </p:nvPr>
        </p:nvSpPr>
        <p:spPr/>
        <p:txBody>
          <a:bodyPr/>
          <a:lstStyle/>
          <a:p>
            <a:fld id="{78756913-A2F2-4441-A0FF-A55AEA64811E}" type="slidenum">
              <a:rPr lang="en-GB" smtClean="0"/>
              <a:t>‹#›</a:t>
            </a:fld>
            <a:endParaRPr lang="en-GB"/>
          </a:p>
        </p:txBody>
      </p:sp>
    </p:spTree>
    <p:extLst>
      <p:ext uri="{BB962C8B-B14F-4D97-AF65-F5344CB8AC3E}">
        <p14:creationId xmlns:p14="http://schemas.microsoft.com/office/powerpoint/2010/main" val="2524321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E1E1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91C0C6F-2D23-FA63-ADF7-5A279955845D}"/>
              </a:ext>
            </a:extLst>
          </p:cNvPr>
          <p:cNvSpPr>
            <a:spLocks noGrp="1"/>
          </p:cNvSpPr>
          <p:nvPr>
            <p:ph type="dt" sz="half" idx="10"/>
          </p:nvPr>
        </p:nvSpPr>
        <p:spPr/>
        <p:txBody>
          <a:bodyPr/>
          <a:lstStyle/>
          <a:p>
            <a:fld id="{26CD8FF4-B56B-44F9-B5D0-B51369DDB9A5}" type="datetimeFigureOut">
              <a:rPr lang="en-GB" smtClean="0"/>
              <a:t>22/03/2023</a:t>
            </a:fld>
            <a:endParaRPr lang="en-GB"/>
          </a:p>
        </p:txBody>
      </p:sp>
      <p:sp>
        <p:nvSpPr>
          <p:cNvPr id="3" name="Footer Placeholder 2">
            <a:extLst>
              <a:ext uri="{FF2B5EF4-FFF2-40B4-BE49-F238E27FC236}">
                <a16:creationId xmlns="" xmlns:a16="http://schemas.microsoft.com/office/drawing/2014/main" id="{063BBD80-8A80-D47B-69E4-962E0182C26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F11FC63F-0678-1A0E-9B82-0F061D9BFE06}"/>
              </a:ext>
            </a:extLst>
          </p:cNvPr>
          <p:cNvSpPr>
            <a:spLocks noGrp="1"/>
          </p:cNvSpPr>
          <p:nvPr>
            <p:ph type="sldNum" sz="quarter" idx="12"/>
          </p:nvPr>
        </p:nvSpPr>
        <p:spPr/>
        <p:txBody>
          <a:bodyPr/>
          <a:lstStyle/>
          <a:p>
            <a:fld id="{78756913-A2F2-4441-A0FF-A55AEA64811E}" type="slidenum">
              <a:rPr lang="en-GB" smtClean="0"/>
              <a:t>‹#›</a:t>
            </a:fld>
            <a:endParaRPr lang="en-GB"/>
          </a:p>
        </p:txBody>
      </p:sp>
      <p:cxnSp>
        <p:nvCxnSpPr>
          <p:cNvPr id="5" name="Straight Connector 4">
            <a:extLst>
              <a:ext uri="{FF2B5EF4-FFF2-40B4-BE49-F238E27FC236}">
                <a16:creationId xmlns="" xmlns:a16="http://schemas.microsoft.com/office/drawing/2014/main" id="{2FEF0FA4-7A49-561C-AE9C-ACCDDD818090}"/>
              </a:ext>
            </a:extLst>
          </p:cNvPr>
          <p:cNvCxnSpPr/>
          <p:nvPr userDrawn="1"/>
        </p:nvCxnSpPr>
        <p:spPr>
          <a:xfrm>
            <a:off x="0" y="58324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4E8BC78A-DC07-4FCC-413A-FA7E97DEA0D2}"/>
              </a:ext>
            </a:extLst>
          </p:cNvPr>
          <p:cNvCxnSpPr/>
          <p:nvPr userDrawn="1"/>
        </p:nvCxnSpPr>
        <p:spPr>
          <a:xfrm>
            <a:off x="838200" y="587376"/>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D812C8FA-895B-083C-FA66-2109709AD434}"/>
              </a:ext>
            </a:extLst>
          </p:cNvPr>
          <p:cNvCxnSpPr/>
          <p:nvPr userDrawn="1"/>
        </p:nvCxnSpPr>
        <p:spPr>
          <a:xfrm>
            <a:off x="7716520" y="6739573"/>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CBE24E28-9FF6-493B-BAC7-ED966BF3E5D1}"/>
              </a:ext>
            </a:extLst>
          </p:cNvPr>
          <p:cNvCxnSpPr/>
          <p:nvPr userDrawn="1"/>
        </p:nvCxnSpPr>
        <p:spPr>
          <a:xfrm>
            <a:off x="8610600" y="6739573"/>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523F2024-251F-855D-2807-5417B63FEE0C}"/>
              </a:ext>
            </a:extLst>
          </p:cNvPr>
          <p:cNvCxnSpPr/>
          <p:nvPr userDrawn="1"/>
        </p:nvCxnSpPr>
        <p:spPr>
          <a:xfrm>
            <a:off x="9580880" y="6739573"/>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61BC8B6F-1217-230B-8E70-C30B8563CE2A}"/>
              </a:ext>
            </a:extLst>
          </p:cNvPr>
          <p:cNvCxnSpPr/>
          <p:nvPr userDrawn="1"/>
        </p:nvCxnSpPr>
        <p:spPr>
          <a:xfrm>
            <a:off x="10457180" y="6739573"/>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6CE7B339-A1BC-4C0A-AC35-555AFA82DE7F}"/>
              </a:ext>
            </a:extLst>
          </p:cNvPr>
          <p:cNvCxnSpPr/>
          <p:nvPr userDrawn="1"/>
        </p:nvCxnSpPr>
        <p:spPr>
          <a:xfrm>
            <a:off x="11353800" y="6754813"/>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596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E1E1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47CCAA-64FC-4098-D4EB-34EF844A79C9}"/>
              </a:ext>
            </a:extLst>
          </p:cNvPr>
          <p:cNvSpPr>
            <a:spLocks noGrp="1"/>
          </p:cNvSpPr>
          <p:nvPr>
            <p:ph type="title"/>
          </p:nvPr>
        </p:nvSpPr>
        <p:spPr>
          <a:xfrm>
            <a:off x="839788" y="457200"/>
            <a:ext cx="3932237" cy="1181100"/>
          </a:xfrm>
        </p:spPr>
        <p:txBody>
          <a:bodyPr anchor="b">
            <a:noAutofit/>
          </a:bodyPr>
          <a:lstStyle>
            <a:lvl1pPr>
              <a:defRPr sz="3200">
                <a:solidFill>
                  <a:srgbClr val="EA551F"/>
                </a:solidFill>
              </a:defRPr>
            </a:lvl1pPr>
          </a:lstStyle>
          <a:p>
            <a:r>
              <a:rPr lang="en-US" dirty="0"/>
              <a:t>Click to edit Master title style</a:t>
            </a:r>
            <a:endParaRPr lang="en-GB" dirty="0"/>
          </a:p>
        </p:txBody>
      </p:sp>
      <p:sp>
        <p:nvSpPr>
          <p:cNvPr id="3" name="Content Placeholder 2">
            <a:extLst>
              <a:ext uri="{FF2B5EF4-FFF2-40B4-BE49-F238E27FC236}">
                <a16:creationId xmlns="" xmlns:a16="http://schemas.microsoft.com/office/drawing/2014/main" id="{7A60E67B-5068-0097-7598-9E1B24050DEF}"/>
              </a:ext>
            </a:extLst>
          </p:cNvPr>
          <p:cNvSpPr>
            <a:spLocks noGrp="1"/>
          </p:cNvSpPr>
          <p:nvPr>
            <p:ph idx="1"/>
          </p:nvPr>
        </p:nvSpPr>
        <p:spPr>
          <a:xfrm>
            <a:off x="5183188" y="457201"/>
            <a:ext cx="6172200" cy="5403850"/>
          </a:xfrm>
        </p:spPr>
        <p:txBody>
          <a:bodyPr>
            <a:normAutofit/>
          </a:bodyPr>
          <a:lstStyle>
            <a:lvl1pPr>
              <a:spcAft>
                <a:spcPts val="0"/>
              </a:spcAft>
              <a:defRPr sz="2400">
                <a:solidFill>
                  <a:srgbClr val="2E2E2E"/>
                </a:solidFill>
              </a:defRPr>
            </a:lvl1pPr>
            <a:lvl2pPr>
              <a:spcAft>
                <a:spcPts val="0"/>
              </a:spcAft>
              <a:defRPr sz="2400">
                <a:solidFill>
                  <a:srgbClr val="2E2E2E"/>
                </a:solidFill>
              </a:defRPr>
            </a:lvl2pPr>
            <a:lvl3pPr>
              <a:spcAft>
                <a:spcPts val="0"/>
              </a:spcAft>
              <a:defRPr sz="2400">
                <a:solidFill>
                  <a:srgbClr val="2E2E2E"/>
                </a:solidFill>
              </a:defRPr>
            </a:lvl3pPr>
            <a:lvl4pPr>
              <a:spcAft>
                <a:spcPts val="0"/>
              </a:spcAft>
              <a:defRPr sz="2400">
                <a:solidFill>
                  <a:srgbClr val="2E2E2E"/>
                </a:solidFill>
              </a:defRPr>
            </a:lvl4pPr>
            <a:lvl5pPr>
              <a:spcAft>
                <a:spcPts val="0"/>
              </a:spcAft>
              <a:defRPr sz="2400">
                <a:solidFill>
                  <a:srgbClr val="2E2E2E"/>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 xmlns:a16="http://schemas.microsoft.com/office/drawing/2014/main" id="{912A3B83-EB0E-83E5-4DD7-C6A881F535D2}"/>
              </a:ext>
            </a:extLst>
          </p:cNvPr>
          <p:cNvSpPr>
            <a:spLocks noGrp="1"/>
          </p:cNvSpPr>
          <p:nvPr>
            <p:ph type="body" sz="half" idx="2"/>
          </p:nvPr>
        </p:nvSpPr>
        <p:spPr>
          <a:xfrm>
            <a:off x="839788" y="2057400"/>
            <a:ext cx="3932237" cy="3811588"/>
          </a:xfrm>
        </p:spPr>
        <p:txBody>
          <a:bodyPr>
            <a:normAutofit/>
          </a:bodyPr>
          <a:lstStyle>
            <a:lvl1pPr marL="0" indent="0">
              <a:spcBef>
                <a:spcPts val="0"/>
              </a:spcBef>
              <a:spcAft>
                <a:spcPts val="0"/>
              </a:spcAft>
              <a:buNone/>
              <a:defRPr sz="2400">
                <a:solidFill>
                  <a:srgbClr val="2E2E2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 xmlns:a16="http://schemas.microsoft.com/office/drawing/2014/main" id="{8E1535E5-0FDE-C5CF-C78F-D94E14B9B19A}"/>
              </a:ext>
            </a:extLst>
          </p:cNvPr>
          <p:cNvSpPr>
            <a:spLocks noGrp="1"/>
          </p:cNvSpPr>
          <p:nvPr>
            <p:ph type="dt" sz="half" idx="10"/>
          </p:nvPr>
        </p:nvSpPr>
        <p:spPr/>
        <p:txBody>
          <a:bodyPr/>
          <a:lstStyle/>
          <a:p>
            <a:fld id="{26CD8FF4-B56B-44F9-B5D0-B51369DDB9A5}" type="datetimeFigureOut">
              <a:rPr lang="en-GB" smtClean="0"/>
              <a:t>22/03/2023</a:t>
            </a:fld>
            <a:endParaRPr lang="en-GB"/>
          </a:p>
        </p:txBody>
      </p:sp>
      <p:sp>
        <p:nvSpPr>
          <p:cNvPr id="6" name="Footer Placeholder 5">
            <a:extLst>
              <a:ext uri="{FF2B5EF4-FFF2-40B4-BE49-F238E27FC236}">
                <a16:creationId xmlns="" xmlns:a16="http://schemas.microsoft.com/office/drawing/2014/main" id="{A83D842D-E1A6-5F64-B6F1-87E8017BF0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DFC455A5-EE7B-A160-92B7-E9A502B86EE6}"/>
              </a:ext>
            </a:extLst>
          </p:cNvPr>
          <p:cNvSpPr>
            <a:spLocks noGrp="1"/>
          </p:cNvSpPr>
          <p:nvPr>
            <p:ph type="sldNum" sz="quarter" idx="12"/>
          </p:nvPr>
        </p:nvSpPr>
        <p:spPr/>
        <p:txBody>
          <a:bodyPr/>
          <a:lstStyle/>
          <a:p>
            <a:fld id="{78756913-A2F2-4441-A0FF-A55AEA64811E}" type="slidenum">
              <a:rPr lang="en-GB" smtClean="0"/>
              <a:t>‹#›</a:t>
            </a:fld>
            <a:endParaRPr lang="en-GB"/>
          </a:p>
        </p:txBody>
      </p:sp>
    </p:spTree>
    <p:extLst>
      <p:ext uri="{BB962C8B-B14F-4D97-AF65-F5344CB8AC3E}">
        <p14:creationId xmlns:p14="http://schemas.microsoft.com/office/powerpoint/2010/main" val="3248328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E1E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99DB88B-A1E8-38FF-3F39-2615B1847B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 xmlns:a16="http://schemas.microsoft.com/office/drawing/2014/main" id="{4E13533F-B521-0D78-C4BF-4E399E9182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 xmlns:a16="http://schemas.microsoft.com/office/drawing/2014/main" id="{CC318AB1-AE00-0336-41D9-A74FC8B148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D8FF4-B56B-44F9-B5D0-B51369DDB9A5}" type="datetimeFigureOut">
              <a:rPr lang="en-GB" smtClean="0"/>
              <a:t>22/03/2023</a:t>
            </a:fld>
            <a:endParaRPr lang="en-GB"/>
          </a:p>
        </p:txBody>
      </p:sp>
      <p:sp>
        <p:nvSpPr>
          <p:cNvPr id="5" name="Footer Placeholder 4">
            <a:extLst>
              <a:ext uri="{FF2B5EF4-FFF2-40B4-BE49-F238E27FC236}">
                <a16:creationId xmlns="" xmlns:a16="http://schemas.microsoft.com/office/drawing/2014/main" id="{5967D860-A359-E392-9055-539901352B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7EADBDC7-D464-7F39-3B95-6B25469BC6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56913-A2F2-4441-A0FF-A55AEA64811E}" type="slidenum">
              <a:rPr lang="en-GB" smtClean="0"/>
              <a:t>‹#›</a:t>
            </a:fld>
            <a:endParaRPr lang="en-GB"/>
          </a:p>
        </p:txBody>
      </p:sp>
    </p:spTree>
    <p:extLst>
      <p:ext uri="{BB962C8B-B14F-4D97-AF65-F5344CB8AC3E}">
        <p14:creationId xmlns:p14="http://schemas.microsoft.com/office/powerpoint/2010/main" val="625426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5" r:id="rId8"/>
    <p:sldLayoutId id="2147483656" r:id="rId9"/>
    <p:sldLayoutId id="2147483657"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500" b="1" kern="1200">
          <a:solidFill>
            <a:srgbClr val="EA551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kern="1200">
          <a:solidFill>
            <a:srgbClr val="2E2E2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2E2E2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kern="1200">
          <a:solidFill>
            <a:srgbClr val="2E2E2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kern="1200">
          <a:solidFill>
            <a:srgbClr val="2E2E2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kern="1200">
          <a:solidFill>
            <a:srgbClr val="2E2E2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43EC24-7733-4FF8-936F-371ACA111CD9}"/>
              </a:ext>
            </a:extLst>
          </p:cNvPr>
          <p:cNvSpPr>
            <a:spLocks noGrp="1"/>
          </p:cNvSpPr>
          <p:nvPr>
            <p:ph type="ctrTitle"/>
          </p:nvPr>
        </p:nvSpPr>
        <p:spPr>
          <a:xfrm>
            <a:off x="835773" y="1359970"/>
            <a:ext cx="8015287" cy="1316037"/>
          </a:xfrm>
        </p:spPr>
        <p:txBody>
          <a:bodyPr>
            <a:noAutofit/>
          </a:bodyPr>
          <a:lstStyle/>
          <a:p>
            <a:r>
              <a:rPr lang="lt-LT" sz="5400" dirty="0"/>
              <a:t>Medijų įvairovė ir prieigos būdai</a:t>
            </a:r>
          </a:p>
        </p:txBody>
      </p:sp>
      <p:sp>
        <p:nvSpPr>
          <p:cNvPr id="3" name="Subtitle 2">
            <a:extLst>
              <a:ext uri="{FF2B5EF4-FFF2-40B4-BE49-F238E27FC236}">
                <a16:creationId xmlns="" xmlns:a16="http://schemas.microsoft.com/office/drawing/2014/main" id="{BE6267E8-19B3-4819-BA26-327E3045D00B}"/>
              </a:ext>
            </a:extLst>
          </p:cNvPr>
          <p:cNvSpPr>
            <a:spLocks noGrp="1"/>
          </p:cNvSpPr>
          <p:nvPr>
            <p:ph type="subTitle" idx="1"/>
          </p:nvPr>
        </p:nvSpPr>
        <p:spPr>
          <a:xfrm>
            <a:off x="864646" y="4057650"/>
            <a:ext cx="8445763" cy="628650"/>
          </a:xfrm>
        </p:spPr>
        <p:txBody>
          <a:bodyPr>
            <a:normAutofit/>
          </a:bodyPr>
          <a:lstStyle/>
          <a:p>
            <a:r>
              <a:rPr lang="lt-LT" sz="3200" dirty="0">
                <a:latin typeface="Arial" panose="020B0604020202020204" pitchFamily="34" charset="0"/>
                <a:cs typeface="Arial" panose="020B0604020202020204" pitchFamily="34" charset="0"/>
              </a:rPr>
              <a:t>Saviraiškos laisvė </a:t>
            </a:r>
            <a:r>
              <a:rPr lang="lt-LT" sz="3200" dirty="0" smtClean="0">
                <a:latin typeface="Arial" panose="020B0604020202020204" pitchFamily="34" charset="0"/>
                <a:cs typeface="Arial" panose="020B0604020202020204" pitchFamily="34" charset="0"/>
              </a:rPr>
              <a:t>medijose</a:t>
            </a:r>
            <a:endParaRPr lang="lt-LT"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1785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834FB6-E191-4B3B-8F98-D56D191963AC}"/>
              </a:ext>
            </a:extLst>
          </p:cNvPr>
          <p:cNvSpPr>
            <a:spLocks noGrp="1"/>
          </p:cNvSpPr>
          <p:nvPr>
            <p:ph type="title"/>
          </p:nvPr>
        </p:nvSpPr>
        <p:spPr>
          <a:xfrm>
            <a:off x="2656840" y="2161453"/>
            <a:ext cx="6878320" cy="1597747"/>
          </a:xfrm>
        </p:spPr>
        <p:txBody>
          <a:bodyPr>
            <a:normAutofit/>
          </a:bodyPr>
          <a:lstStyle/>
          <a:p>
            <a:r>
              <a:rPr lang="lt-LT" sz="4100" dirty="0"/>
              <a:t>Galia formuoti politinę darbotvarkę</a:t>
            </a:r>
          </a:p>
        </p:txBody>
      </p:sp>
    </p:spTree>
    <p:extLst>
      <p:ext uri="{BB962C8B-B14F-4D97-AF65-F5344CB8AC3E}">
        <p14:creationId xmlns:p14="http://schemas.microsoft.com/office/powerpoint/2010/main" val="3138153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E53BCE6-2FC1-487B-9872-23951ED958F2}"/>
              </a:ext>
            </a:extLst>
          </p:cNvPr>
          <p:cNvSpPr>
            <a:spLocks noGrp="1"/>
          </p:cNvSpPr>
          <p:nvPr>
            <p:ph type="title"/>
          </p:nvPr>
        </p:nvSpPr>
        <p:spPr/>
        <p:txBody>
          <a:bodyPr/>
          <a:lstStyle/>
          <a:p>
            <a:r>
              <a:rPr lang="lt-LT" dirty="0"/>
              <a:t>Lūkesčiai</a:t>
            </a:r>
          </a:p>
        </p:txBody>
      </p:sp>
      <p:sp>
        <p:nvSpPr>
          <p:cNvPr id="6" name="Text Placeholder 5">
            <a:extLst>
              <a:ext uri="{FF2B5EF4-FFF2-40B4-BE49-F238E27FC236}">
                <a16:creationId xmlns="" xmlns:a16="http://schemas.microsoft.com/office/drawing/2014/main" id="{CC5CA934-AF43-4910-964E-860F305F860F}"/>
              </a:ext>
            </a:extLst>
          </p:cNvPr>
          <p:cNvSpPr>
            <a:spLocks noGrp="1"/>
          </p:cNvSpPr>
          <p:nvPr>
            <p:ph idx="1"/>
          </p:nvPr>
        </p:nvSpPr>
        <p:spPr>
          <a:xfrm>
            <a:off x="838200" y="2262505"/>
            <a:ext cx="10855960" cy="3874135"/>
          </a:xfrm>
        </p:spPr>
        <p:txBody>
          <a:bodyPr>
            <a:normAutofit/>
          </a:bodyPr>
          <a:lstStyle/>
          <a:p>
            <a:r>
              <a:rPr lang="lt-LT" sz="3200" dirty="0">
                <a:latin typeface="Arial" panose="020B0604020202020204" pitchFamily="34" charset="0"/>
                <a:cs typeface="Arial" panose="020B0604020202020204" pitchFamily="34" charset="0"/>
              </a:rPr>
              <a:t>Medijos turėjo paversti pasaulį demokratiškesniu. </a:t>
            </a:r>
          </a:p>
          <a:p>
            <a:r>
              <a:rPr lang="en-GB" sz="3200" dirty="0">
                <a:latin typeface="Arial" panose="020B0604020202020204" pitchFamily="34" charset="0"/>
                <a:cs typeface="Arial" panose="020B0604020202020204" pitchFamily="34" charset="0"/>
              </a:rPr>
              <a:t>S</a:t>
            </a:r>
            <a:r>
              <a:rPr lang="lt-LT" sz="3200" dirty="0" err="1">
                <a:latin typeface="Arial" panose="020B0604020202020204" pitchFamily="34" charset="0"/>
                <a:cs typeface="Arial" panose="020B0604020202020204" pitchFamily="34" charset="0"/>
              </a:rPr>
              <a:t>kaitmeninė</a:t>
            </a:r>
            <a:r>
              <a:rPr lang="en-GB" sz="3200" dirty="0">
                <a:latin typeface="Arial" panose="020B0604020202020204" pitchFamily="34" charset="0"/>
                <a:cs typeface="Arial" panose="020B0604020202020204" pitchFamily="34" charset="0"/>
              </a:rPr>
              <a:t> </a:t>
            </a:r>
            <a:r>
              <a:rPr lang="lt-LT" sz="3200" dirty="0">
                <a:latin typeface="Arial" panose="020B0604020202020204" pitchFamily="34" charset="0"/>
                <a:cs typeface="Arial" panose="020B0604020202020204" pitchFamily="34" charset="0"/>
              </a:rPr>
              <a:t>nelygybė.</a:t>
            </a:r>
          </a:p>
          <a:p>
            <a:r>
              <a:rPr lang="en-GB" sz="3200" dirty="0" err="1">
                <a:latin typeface="Arial" panose="020B0604020202020204" pitchFamily="34" charset="0"/>
                <a:cs typeface="Arial" panose="020B0604020202020204" pitchFamily="34" charset="0"/>
              </a:rPr>
              <a:t>Autoritarai</a:t>
            </a:r>
            <a:r>
              <a:rPr lang="lt-LT" sz="3200" dirty="0">
                <a:latin typeface="Arial" panose="020B0604020202020204" pitchFamily="34" charset="0"/>
                <a:cs typeface="Arial" panose="020B0604020202020204" pitchFamily="34" charset="0"/>
              </a:rPr>
              <a:t> gali cenzūruoti tinklą ir jį naudoti galiai stiprinti.</a:t>
            </a:r>
          </a:p>
          <a:p>
            <a:r>
              <a:rPr lang="lt-LT" sz="3200" dirty="0">
                <a:latin typeface="Arial" panose="020B0604020202020204" pitchFamily="34" charset="0"/>
                <a:cs typeface="Arial" panose="020B0604020202020204" pitchFamily="34" charset="0"/>
              </a:rPr>
              <a:t>Šaltinis skleisti </a:t>
            </a:r>
            <a:r>
              <a:rPr lang="en-GB" sz="3200" dirty="0" err="1">
                <a:latin typeface="Arial" panose="020B0604020202020204" pitchFamily="34" charset="0"/>
                <a:cs typeface="Arial" panose="020B0604020202020204" pitchFamily="34" charset="0"/>
              </a:rPr>
              <a:t>mel</a:t>
            </a:r>
            <a:r>
              <a:rPr lang="lt-LT" sz="3200" dirty="0">
                <a:latin typeface="Arial" panose="020B0604020202020204" pitchFamily="34" charset="0"/>
                <a:cs typeface="Arial" panose="020B0604020202020204" pitchFamily="34" charset="0"/>
              </a:rPr>
              <a:t>ą apie rasę, lytį, seksualumą, vietą, tautybę.</a:t>
            </a:r>
          </a:p>
          <a:p>
            <a:r>
              <a:rPr lang="lt-LT" sz="3200" dirty="0">
                <a:latin typeface="Arial" panose="020B0604020202020204" pitchFamily="34" charset="0"/>
                <a:cs typeface="Arial" panose="020B0604020202020204" pitchFamily="34" charset="0"/>
              </a:rPr>
              <a:t>Žmonės ne visuomet gali dalyvauti demokratiniuose procesuose.</a:t>
            </a:r>
          </a:p>
        </p:txBody>
      </p:sp>
    </p:spTree>
    <p:extLst>
      <p:ext uri="{BB962C8B-B14F-4D97-AF65-F5344CB8AC3E}">
        <p14:creationId xmlns:p14="http://schemas.microsoft.com/office/powerpoint/2010/main" val="3913997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E1636C4C-7B41-44DF-BF05-6726A56C3D2E}"/>
              </a:ext>
            </a:extLst>
          </p:cNvPr>
          <p:cNvSpPr>
            <a:spLocks noGrp="1"/>
          </p:cNvSpPr>
          <p:nvPr>
            <p:ph type="title"/>
          </p:nvPr>
        </p:nvSpPr>
        <p:spPr>
          <a:xfrm>
            <a:off x="761199" y="365125"/>
            <a:ext cx="10515600" cy="1325563"/>
          </a:xfrm>
        </p:spPr>
        <p:txBody>
          <a:bodyPr/>
          <a:lstStyle/>
          <a:p>
            <a:r>
              <a:rPr lang="lt-LT" dirty="0"/>
              <a:t>Įrankis nelygu galimybė</a:t>
            </a:r>
          </a:p>
        </p:txBody>
      </p:sp>
      <p:pic>
        <p:nvPicPr>
          <p:cNvPr id="7" name="Content Placeholder 6">
            <a:extLst>
              <a:ext uri="{FF2B5EF4-FFF2-40B4-BE49-F238E27FC236}">
                <a16:creationId xmlns="" xmlns:a16="http://schemas.microsoft.com/office/drawing/2014/main" id="{84B4D060-5BB3-4370-B058-FE9FCB2810E1}"/>
              </a:ext>
            </a:extLst>
          </p:cNvPr>
          <p:cNvPicPr>
            <a:picLocks noGrp="1" noChangeAspect="1"/>
          </p:cNvPicPr>
          <p:nvPr>
            <p:ph sz="half" idx="13"/>
          </p:nvPr>
        </p:nvPicPr>
        <p:blipFill>
          <a:blip r:embed="rId3"/>
          <a:stretch>
            <a:fillRect/>
          </a:stretch>
        </p:blipFill>
        <p:spPr>
          <a:xfrm>
            <a:off x="838200" y="2003932"/>
            <a:ext cx="5181600" cy="3456561"/>
          </a:xfrm>
          <a:prstGeom prst="rect">
            <a:avLst/>
          </a:prstGeom>
        </p:spPr>
      </p:pic>
      <p:sp>
        <p:nvSpPr>
          <p:cNvPr id="6" name="Text Placeholder 5">
            <a:extLst>
              <a:ext uri="{FF2B5EF4-FFF2-40B4-BE49-F238E27FC236}">
                <a16:creationId xmlns="" xmlns:a16="http://schemas.microsoft.com/office/drawing/2014/main" id="{F14543B1-228D-4E65-AEFF-90ABDE36B9BC}"/>
              </a:ext>
            </a:extLst>
          </p:cNvPr>
          <p:cNvSpPr>
            <a:spLocks noGrp="1"/>
          </p:cNvSpPr>
          <p:nvPr>
            <p:ph sz="half" idx="14"/>
          </p:nvPr>
        </p:nvSpPr>
        <p:spPr>
          <a:xfrm>
            <a:off x="6308724" y="1825626"/>
            <a:ext cx="5588636" cy="3948111"/>
          </a:xfrm>
        </p:spPr>
        <p:txBody>
          <a:bodyPr>
            <a:normAutofit/>
          </a:bodyPr>
          <a:lstStyle/>
          <a:p>
            <a:r>
              <a:rPr lang="lt-LT" sz="3200" dirty="0">
                <a:latin typeface="Arial" panose="020B0604020202020204" pitchFamily="34" charset="0"/>
                <a:cs typeface="Arial" panose="020B0604020202020204" pitchFamily="34" charset="0"/>
              </a:rPr>
              <a:t>Ne visi tampa </a:t>
            </a:r>
            <a:r>
              <a:rPr lang="lt-LT" sz="3200" dirty="0" err="1">
                <a:latin typeface="Arial" panose="020B0604020202020204" pitchFamily="34" charset="0"/>
                <a:cs typeface="Arial" panose="020B0604020202020204" pitchFamily="34" charset="0"/>
              </a:rPr>
              <a:t>tinklaraštininkais</a:t>
            </a:r>
            <a:r>
              <a:rPr lang="lt-LT" sz="3200" dirty="0">
                <a:latin typeface="Arial" panose="020B0604020202020204" pitchFamily="34" charset="0"/>
                <a:cs typeface="Arial" panose="020B0604020202020204" pitchFamily="34" charset="0"/>
              </a:rPr>
              <a:t>. </a:t>
            </a:r>
          </a:p>
          <a:p>
            <a:r>
              <a:rPr lang="lt-LT" sz="3200" dirty="0">
                <a:latin typeface="Arial" panose="020B0604020202020204" pitchFamily="34" charset="0"/>
                <a:cs typeface="Arial" panose="020B0604020202020204" pitchFamily="34" charset="0"/>
              </a:rPr>
              <a:t>Tik nedidelė pasaulio gyventojų dalis naudojasi </a:t>
            </a:r>
            <a:r>
              <a:rPr lang="lt-LT" sz="3200" i="1" dirty="0">
                <a:latin typeface="Arial" panose="020B0604020202020204" pitchFamily="34" charset="0"/>
                <a:cs typeface="Arial" panose="020B0604020202020204" pitchFamily="34" charset="0"/>
              </a:rPr>
              <a:t>Twitter</a:t>
            </a:r>
            <a:r>
              <a:rPr lang="lt-LT" sz="3200" dirty="0">
                <a:latin typeface="Arial" panose="020B0604020202020204" pitchFamily="34" charset="0"/>
                <a:cs typeface="Arial" panose="020B0604020202020204" pitchFamily="34" charset="0"/>
              </a:rPr>
              <a:t>.</a:t>
            </a:r>
          </a:p>
          <a:p>
            <a:r>
              <a:rPr lang="lt-LT" sz="3200" dirty="0">
                <a:latin typeface="Arial" panose="020B0604020202020204" pitchFamily="34" charset="0"/>
                <a:cs typeface="Arial" panose="020B0604020202020204" pitchFamily="34" charset="0"/>
              </a:rPr>
              <a:t>Dauguma besinaudojančių </a:t>
            </a:r>
            <a:r>
              <a:rPr lang="lt-LT" sz="3200" i="1" dirty="0">
                <a:latin typeface="Arial" panose="020B0604020202020204" pitchFamily="34" charset="0"/>
                <a:cs typeface="Arial" panose="020B0604020202020204" pitchFamily="34" charset="0"/>
              </a:rPr>
              <a:t>Twitter </a:t>
            </a:r>
            <a:r>
              <a:rPr lang="lt-LT" sz="3200" dirty="0">
                <a:latin typeface="Arial" panose="020B0604020202020204" pitchFamily="34" charset="0"/>
                <a:cs typeface="Arial" panose="020B0604020202020204" pitchFamily="34" charset="0"/>
              </a:rPr>
              <a:t>nenaudoja </a:t>
            </a:r>
            <a:r>
              <a:rPr lang="lt-LT" sz="3200" dirty="0" err="1">
                <a:latin typeface="Arial" panose="020B0604020202020204" pitchFamily="34" charset="0"/>
                <a:cs typeface="Arial" panose="020B0604020202020204" pitchFamily="34" charset="0"/>
              </a:rPr>
              <a:t>grotažymių</a:t>
            </a:r>
            <a:r>
              <a:rPr lang="lt-LT" sz="3200" dirty="0">
                <a:latin typeface="Arial" panose="020B0604020202020204" pitchFamily="34" charset="0"/>
                <a:cs typeface="Arial" panose="020B0604020202020204" pitchFamily="34" charset="0"/>
              </a:rPr>
              <a:t>.</a:t>
            </a:r>
          </a:p>
          <a:p>
            <a:endParaRPr lang="lt-LT" dirty="0"/>
          </a:p>
        </p:txBody>
      </p:sp>
      <p:sp>
        <p:nvSpPr>
          <p:cNvPr id="8" name="Rectangle 7">
            <a:extLst>
              <a:ext uri="{FF2B5EF4-FFF2-40B4-BE49-F238E27FC236}">
                <a16:creationId xmlns="" xmlns:a16="http://schemas.microsoft.com/office/drawing/2014/main" id="{468A6C84-E0FB-4D44-9088-6B6D6499D238}"/>
              </a:ext>
            </a:extLst>
          </p:cNvPr>
          <p:cNvSpPr/>
          <p:nvPr/>
        </p:nvSpPr>
        <p:spPr>
          <a:xfrm>
            <a:off x="838200" y="5481349"/>
            <a:ext cx="5156200" cy="292388"/>
          </a:xfrm>
          <a:prstGeom prst="rect">
            <a:avLst/>
          </a:prstGeom>
        </p:spPr>
        <p:txBody>
          <a:bodyPr wrap="square">
            <a:spAutoFit/>
          </a:bodyPr>
          <a:lstStyle/>
          <a:p>
            <a:r>
              <a:rPr lang="lt-LT" sz="1300" dirty="0" err="1">
                <a:latin typeface="Arial" panose="020B0604020202020204" pitchFamily="34" charset="0"/>
                <a:cs typeface="Arial" panose="020B0604020202020204" pitchFamily="34" charset="0"/>
              </a:rPr>
              <a:t>Christopher</a:t>
            </a:r>
            <a:r>
              <a:rPr lang="lt-LT" sz="1300" dirty="0">
                <a:latin typeface="Arial" panose="020B0604020202020204" pitchFamily="34" charset="0"/>
                <a:cs typeface="Arial" panose="020B0604020202020204" pitchFamily="34" charset="0"/>
              </a:rPr>
              <a:t>. Twitter. 2012. </a:t>
            </a:r>
            <a:r>
              <a:rPr lang="lt-LT" sz="1300" dirty="0" err="1">
                <a:latin typeface="Arial" panose="020B0604020202020204" pitchFamily="34" charset="0"/>
                <a:cs typeface="Arial" panose="020B0604020202020204" pitchFamily="34" charset="0"/>
              </a:rPr>
              <a:t>Flickr</a:t>
            </a:r>
            <a:r>
              <a:rPr lang="lt-LT" sz="13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01989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184FE4-3684-410E-B85F-A35541436B08}"/>
              </a:ext>
            </a:extLst>
          </p:cNvPr>
          <p:cNvSpPr>
            <a:spLocks noGrp="1"/>
          </p:cNvSpPr>
          <p:nvPr>
            <p:ph type="title"/>
          </p:nvPr>
        </p:nvSpPr>
        <p:spPr/>
        <p:txBody>
          <a:bodyPr/>
          <a:lstStyle/>
          <a:p>
            <a:r>
              <a:rPr lang="lt-LT" dirty="0"/>
              <a:t>Uždari klubai</a:t>
            </a:r>
          </a:p>
        </p:txBody>
      </p:sp>
      <p:sp>
        <p:nvSpPr>
          <p:cNvPr id="4" name="Text Placeholder 3">
            <a:extLst>
              <a:ext uri="{FF2B5EF4-FFF2-40B4-BE49-F238E27FC236}">
                <a16:creationId xmlns="" xmlns:a16="http://schemas.microsoft.com/office/drawing/2014/main" id="{4761E4CB-4388-4E9C-B16A-CD9754F9DFE9}"/>
              </a:ext>
            </a:extLst>
          </p:cNvPr>
          <p:cNvSpPr>
            <a:spLocks noGrp="1"/>
          </p:cNvSpPr>
          <p:nvPr>
            <p:ph idx="1"/>
          </p:nvPr>
        </p:nvSpPr>
        <p:spPr>
          <a:xfrm>
            <a:off x="838200" y="2355849"/>
            <a:ext cx="10515600" cy="3711575"/>
          </a:xfrm>
        </p:spPr>
        <p:txBody>
          <a:bodyPr>
            <a:normAutofit/>
          </a:bodyPr>
          <a:lstStyle/>
          <a:p>
            <a:r>
              <a:rPr lang="lt-LT" sz="3200" dirty="0">
                <a:latin typeface="Arial" panose="020B0604020202020204" pitchFamily="34" charset="0"/>
                <a:cs typeface="Arial" panose="020B0604020202020204" pitchFamily="34" charset="0"/>
              </a:rPr>
              <a:t>Viešosios erdvės koncepcija.</a:t>
            </a:r>
          </a:p>
          <a:p>
            <a:r>
              <a:rPr lang="lt-LT" sz="3200" dirty="0">
                <a:latin typeface="Arial" panose="020B0604020202020204" pitchFamily="34" charset="0"/>
                <a:cs typeface="Arial" panose="020B0604020202020204" pitchFamily="34" charset="0"/>
              </a:rPr>
              <a:t>Medijos išplėtė viešąją erdvę diskusijoms. </a:t>
            </a:r>
          </a:p>
          <a:p>
            <a:r>
              <a:rPr lang="lt-LT" sz="3200" dirty="0">
                <a:latin typeface="Arial" panose="020B0604020202020204" pitchFamily="34" charset="0"/>
                <a:cs typeface="Arial" panose="020B0604020202020204" pitchFamily="34" charset="0"/>
              </a:rPr>
              <a:t>Socialiniuose tinkluose dominuoja pramogos, vartotojiškumas ir turinio dalijimasis tarp draugų.</a:t>
            </a:r>
          </a:p>
          <a:p>
            <a:r>
              <a:rPr lang="lt-LT" sz="3200" dirty="0">
                <a:latin typeface="Arial" panose="020B0604020202020204" pitchFamily="34" charset="0"/>
                <a:cs typeface="Arial" panose="020B0604020202020204" pitchFamily="34" charset="0"/>
              </a:rPr>
              <a:t>Užsidaroma savo ratuose ir tikroji viešoji diskusija beveik nevyksta.</a:t>
            </a:r>
          </a:p>
          <a:p>
            <a:endParaRPr lang="lt-LT" dirty="0"/>
          </a:p>
        </p:txBody>
      </p:sp>
    </p:spTree>
    <p:extLst>
      <p:ext uri="{BB962C8B-B14F-4D97-AF65-F5344CB8AC3E}">
        <p14:creationId xmlns:p14="http://schemas.microsoft.com/office/powerpoint/2010/main" val="3921464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25E5F1B-A86D-440F-A616-E8DB71EBB78E}"/>
              </a:ext>
            </a:extLst>
          </p:cNvPr>
          <p:cNvSpPr>
            <a:spLocks noGrp="1"/>
          </p:cNvSpPr>
          <p:nvPr>
            <p:ph type="title"/>
          </p:nvPr>
        </p:nvSpPr>
        <p:spPr>
          <a:xfrm>
            <a:off x="741947" y="365125"/>
            <a:ext cx="10515600" cy="1325563"/>
          </a:xfrm>
        </p:spPr>
        <p:txBody>
          <a:bodyPr/>
          <a:lstStyle/>
          <a:p>
            <a:r>
              <a:rPr lang="lt-LT" dirty="0"/>
              <a:t>Pykčio erdvės</a:t>
            </a:r>
          </a:p>
        </p:txBody>
      </p:sp>
      <p:pic>
        <p:nvPicPr>
          <p:cNvPr id="8" name="Content Placeholder 7">
            <a:extLst>
              <a:ext uri="{FF2B5EF4-FFF2-40B4-BE49-F238E27FC236}">
                <a16:creationId xmlns="" xmlns:a16="http://schemas.microsoft.com/office/drawing/2014/main" id="{230DE88D-125B-419C-8B12-309732719B08}"/>
              </a:ext>
            </a:extLst>
          </p:cNvPr>
          <p:cNvPicPr>
            <a:picLocks noGrp="1" noChangeAspect="1"/>
          </p:cNvPicPr>
          <p:nvPr>
            <p:ph sz="half" idx="13"/>
          </p:nvPr>
        </p:nvPicPr>
        <p:blipFill>
          <a:blip r:embed="rId3"/>
          <a:stretch>
            <a:fillRect/>
          </a:stretch>
        </p:blipFill>
        <p:spPr>
          <a:xfrm>
            <a:off x="838200" y="2204847"/>
            <a:ext cx="5181600" cy="2448306"/>
          </a:xfrm>
          <a:prstGeom prst="rect">
            <a:avLst/>
          </a:prstGeom>
        </p:spPr>
      </p:pic>
      <p:sp>
        <p:nvSpPr>
          <p:cNvPr id="6" name="Text Placeholder 5">
            <a:extLst>
              <a:ext uri="{FF2B5EF4-FFF2-40B4-BE49-F238E27FC236}">
                <a16:creationId xmlns="" xmlns:a16="http://schemas.microsoft.com/office/drawing/2014/main" id="{6B45D2E7-09B5-4A25-B8C2-37C3A2E42D9D}"/>
              </a:ext>
            </a:extLst>
          </p:cNvPr>
          <p:cNvSpPr>
            <a:spLocks noGrp="1"/>
          </p:cNvSpPr>
          <p:nvPr>
            <p:ph sz="half" idx="14"/>
          </p:nvPr>
        </p:nvSpPr>
        <p:spPr>
          <a:xfrm>
            <a:off x="6298564" y="1690688"/>
            <a:ext cx="5466716" cy="3978592"/>
          </a:xfrm>
        </p:spPr>
        <p:txBody>
          <a:bodyPr>
            <a:normAutofit/>
          </a:bodyPr>
          <a:lstStyle/>
          <a:p>
            <a:r>
              <a:rPr lang="lt-LT" sz="3200" dirty="0">
                <a:latin typeface="Arial" panose="020B0604020202020204" pitchFamily="34" charset="0"/>
                <a:cs typeface="Arial" panose="020B0604020202020204" pitchFamily="34" charset="0"/>
              </a:rPr>
              <a:t>Tinklai suteikia naujų politinio dalyvavimo galimybių.</a:t>
            </a:r>
          </a:p>
          <a:p>
            <a:r>
              <a:rPr lang="lt-LT" sz="3200" dirty="0">
                <a:latin typeface="Arial" panose="020B0604020202020204" pitchFamily="34" charset="0"/>
                <a:cs typeface="Arial" panose="020B0604020202020204" pitchFamily="34" charset="0"/>
              </a:rPr>
              <a:t>Nepatikimų šaltinių rizika.</a:t>
            </a:r>
          </a:p>
          <a:p>
            <a:r>
              <a:rPr lang="lt-LT" sz="3200" dirty="0">
                <a:latin typeface="Arial" panose="020B0604020202020204" pitchFamily="34" charset="0"/>
                <a:cs typeface="Arial" panose="020B0604020202020204" pitchFamily="34" charset="0"/>
              </a:rPr>
              <a:t>Nei nemokama, nei tobula platforma.</a:t>
            </a:r>
          </a:p>
          <a:p>
            <a:r>
              <a:rPr lang="lt-LT" sz="3200" dirty="0">
                <a:latin typeface="Arial" panose="020B0604020202020204" pitchFamily="34" charset="0"/>
                <a:cs typeface="Arial" panose="020B0604020202020204" pitchFamily="34" charset="0"/>
              </a:rPr>
              <a:t>Ar tai – besiformuojanti viešoji erdvė?</a:t>
            </a:r>
          </a:p>
          <a:p>
            <a:endParaRPr lang="lt-LT" dirty="0"/>
          </a:p>
        </p:txBody>
      </p:sp>
      <p:sp>
        <p:nvSpPr>
          <p:cNvPr id="7" name="Rectangle 6">
            <a:extLst>
              <a:ext uri="{FF2B5EF4-FFF2-40B4-BE49-F238E27FC236}">
                <a16:creationId xmlns="" xmlns:a16="http://schemas.microsoft.com/office/drawing/2014/main" id="{D5BAAAB1-57C9-47A1-9427-6D1BA505B91C}"/>
              </a:ext>
            </a:extLst>
          </p:cNvPr>
          <p:cNvSpPr/>
          <p:nvPr/>
        </p:nvSpPr>
        <p:spPr>
          <a:xfrm>
            <a:off x="838200" y="4653153"/>
            <a:ext cx="3058160" cy="292388"/>
          </a:xfrm>
          <a:prstGeom prst="rect">
            <a:avLst/>
          </a:prstGeom>
        </p:spPr>
        <p:txBody>
          <a:bodyPr wrap="square">
            <a:spAutoFit/>
          </a:bodyPr>
          <a:lstStyle/>
          <a:p>
            <a:r>
              <a:rPr lang="lt-LT" sz="1300" dirty="0" err="1">
                <a:latin typeface="Arial" panose="020B0604020202020204" pitchFamily="34" charset="0"/>
                <a:cs typeface="Arial" panose="020B0604020202020204" pitchFamily="34" charset="0"/>
              </a:rPr>
              <a:t>Rennett</a:t>
            </a:r>
            <a:r>
              <a:rPr lang="lt-LT" sz="1300" dirty="0">
                <a:latin typeface="Arial" panose="020B0604020202020204" pitchFamily="34" charset="0"/>
                <a:cs typeface="Arial" panose="020B0604020202020204" pitchFamily="34" charset="0"/>
              </a:rPr>
              <a:t> </a:t>
            </a:r>
            <a:r>
              <a:rPr lang="lt-LT" sz="1300" dirty="0" err="1">
                <a:latin typeface="Arial" panose="020B0604020202020204" pitchFamily="34" charset="0"/>
                <a:cs typeface="Arial" panose="020B0604020202020204" pitchFamily="34" charset="0"/>
              </a:rPr>
              <a:t>Stowe</a:t>
            </a:r>
            <a:r>
              <a:rPr lang="lt-LT" sz="1300" dirty="0">
                <a:latin typeface="Arial" panose="020B0604020202020204" pitchFamily="34" charset="0"/>
                <a:cs typeface="Arial" panose="020B0604020202020204" pitchFamily="34" charset="0"/>
              </a:rPr>
              <a:t>. A Bite. 2019. </a:t>
            </a:r>
            <a:r>
              <a:rPr lang="lt-LT" sz="1300" dirty="0" err="1">
                <a:latin typeface="Arial" panose="020B0604020202020204" pitchFamily="34" charset="0"/>
                <a:cs typeface="Arial" panose="020B0604020202020204" pitchFamily="34" charset="0"/>
              </a:rPr>
              <a:t>Flickr</a:t>
            </a:r>
            <a:r>
              <a:rPr lang="lt-LT" sz="13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92816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232955-0FF2-427B-A45E-E297EEF4E616}"/>
              </a:ext>
            </a:extLst>
          </p:cNvPr>
          <p:cNvSpPr>
            <a:spLocks noGrp="1"/>
          </p:cNvSpPr>
          <p:nvPr>
            <p:ph type="title"/>
          </p:nvPr>
        </p:nvSpPr>
        <p:spPr>
          <a:xfrm>
            <a:off x="2506980" y="2604726"/>
            <a:ext cx="7178040" cy="1648547"/>
          </a:xfrm>
        </p:spPr>
        <p:txBody>
          <a:bodyPr>
            <a:normAutofit/>
          </a:bodyPr>
          <a:lstStyle/>
          <a:p>
            <a:r>
              <a:rPr lang="lt-LT" sz="4100" dirty="0"/>
              <a:t>Iššūkiai formuojant </a:t>
            </a:r>
            <a:br>
              <a:rPr lang="lt-LT" sz="4100" dirty="0"/>
            </a:br>
            <a:r>
              <a:rPr lang="lt-LT" sz="4100" dirty="0"/>
              <a:t>viešąją erdvę</a:t>
            </a:r>
          </a:p>
        </p:txBody>
      </p:sp>
    </p:spTree>
    <p:extLst>
      <p:ext uri="{BB962C8B-B14F-4D97-AF65-F5344CB8AC3E}">
        <p14:creationId xmlns:p14="http://schemas.microsoft.com/office/powerpoint/2010/main" val="1985278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808EC94E-F7AB-4D91-8D31-011D4759EE86}"/>
              </a:ext>
            </a:extLst>
          </p:cNvPr>
          <p:cNvSpPr>
            <a:spLocks noGrp="1"/>
          </p:cNvSpPr>
          <p:nvPr>
            <p:ph type="title"/>
          </p:nvPr>
        </p:nvSpPr>
        <p:spPr/>
        <p:txBody>
          <a:bodyPr/>
          <a:lstStyle/>
          <a:p>
            <a:r>
              <a:rPr lang="lt-LT" dirty="0"/>
              <a:t>Kas ir ką komentuoja?</a:t>
            </a:r>
          </a:p>
        </p:txBody>
      </p:sp>
      <p:sp>
        <p:nvSpPr>
          <p:cNvPr id="4" name="Content Placeholder 3">
            <a:extLst>
              <a:ext uri="{FF2B5EF4-FFF2-40B4-BE49-F238E27FC236}">
                <a16:creationId xmlns="" xmlns:a16="http://schemas.microsoft.com/office/drawing/2014/main" id="{7AE11A83-AB37-418A-A30F-336C3D58C04C}"/>
              </a:ext>
            </a:extLst>
          </p:cNvPr>
          <p:cNvSpPr>
            <a:spLocks noGrp="1"/>
          </p:cNvSpPr>
          <p:nvPr>
            <p:ph idx="1"/>
          </p:nvPr>
        </p:nvSpPr>
        <p:spPr>
          <a:xfrm>
            <a:off x="5115560" y="2220644"/>
            <a:ext cx="6512560" cy="4185604"/>
          </a:xfrm>
        </p:spPr>
        <p:txBody>
          <a:bodyPr>
            <a:normAutofit/>
          </a:bodyPr>
          <a:lstStyle/>
          <a:p>
            <a:pPr marL="0" indent="0">
              <a:buNone/>
            </a:pPr>
            <a:r>
              <a:rPr lang="lt-LT" sz="3200" dirty="0">
                <a:latin typeface="Arial" panose="020B0604020202020204" pitchFamily="34" charset="0"/>
                <a:cs typeface="Arial" panose="020B0604020202020204" pitchFamily="34" charset="0"/>
              </a:rPr>
              <a:t>Paskaitykite savo ar kitų asmenų žinutes: </a:t>
            </a:r>
          </a:p>
          <a:p>
            <a:r>
              <a:rPr lang="lt-LT" sz="3200" dirty="0">
                <a:latin typeface="Arial" panose="020B0604020202020204" pitchFamily="34" charset="0"/>
                <a:cs typeface="Arial" panose="020B0604020202020204" pitchFamily="34" charset="0"/>
              </a:rPr>
              <a:t>Kokios diskusijos išsivystė? </a:t>
            </a:r>
          </a:p>
          <a:p>
            <a:r>
              <a:rPr lang="lt-LT" sz="3200" dirty="0">
                <a:latin typeface="Arial" panose="020B0604020202020204" pitchFamily="34" charset="0"/>
                <a:cs typeface="Arial" panose="020B0604020202020204" pitchFamily="34" charset="0"/>
              </a:rPr>
              <a:t>Daugiau pozityvių ar negatyvių komentarų? </a:t>
            </a:r>
          </a:p>
          <a:p>
            <a:r>
              <a:rPr lang="lt-LT" sz="3200" dirty="0">
                <a:latin typeface="Arial" panose="020B0604020202020204" pitchFamily="34" charset="0"/>
                <a:cs typeface="Arial" panose="020B0604020202020204" pitchFamily="34" charset="0"/>
              </a:rPr>
              <a:t>Ar kalbama apie temą? </a:t>
            </a:r>
          </a:p>
          <a:p>
            <a:r>
              <a:rPr lang="lt-LT" sz="3200" dirty="0">
                <a:latin typeface="Arial" panose="020B0604020202020204" pitchFamily="34" charset="0"/>
                <a:cs typeface="Arial" panose="020B0604020202020204" pitchFamily="34" charset="0"/>
              </a:rPr>
              <a:t>Gal kritikuojama ar įžeidinėjama? </a:t>
            </a:r>
            <a:endParaRPr lang="lt-LT" dirty="0"/>
          </a:p>
        </p:txBody>
      </p:sp>
      <p:sp>
        <p:nvSpPr>
          <p:cNvPr id="2" name="Stačiakampis: suapvalinti kampai 1">
            <a:extLst>
              <a:ext uri="{FF2B5EF4-FFF2-40B4-BE49-F238E27FC236}">
                <a16:creationId xmlns="" xmlns:a16="http://schemas.microsoft.com/office/drawing/2014/main" id="{C891794B-67EA-4398-F40F-A59CCA1C027F}"/>
              </a:ext>
            </a:extLst>
          </p:cNvPr>
          <p:cNvSpPr/>
          <p:nvPr/>
        </p:nvSpPr>
        <p:spPr>
          <a:xfrm>
            <a:off x="838200" y="2307271"/>
            <a:ext cx="3794760" cy="2721929"/>
          </a:xfrm>
          <a:prstGeom prst="roundRect">
            <a:avLst/>
          </a:prstGeom>
          <a:solidFill>
            <a:schemeClr val="accent2">
              <a:lumMod val="20000"/>
              <a:lumOff val="80000"/>
            </a:schemeClr>
          </a:solidFill>
          <a:ln w="57150">
            <a:solidFill>
              <a:srgbClr val="EA5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 name="Content Placeholder 3">
            <a:extLst>
              <a:ext uri="{FF2B5EF4-FFF2-40B4-BE49-F238E27FC236}">
                <a16:creationId xmlns="" xmlns:a16="http://schemas.microsoft.com/office/drawing/2014/main" id="{40DD1E63-CDD6-B1A2-8ED7-DFD027D9D660}"/>
              </a:ext>
            </a:extLst>
          </p:cNvPr>
          <p:cNvSpPr txBox="1">
            <a:spLocks/>
          </p:cNvSpPr>
          <p:nvPr/>
        </p:nvSpPr>
        <p:spPr>
          <a:xfrm>
            <a:off x="1026160" y="2639713"/>
            <a:ext cx="3418840" cy="2300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400" b="0" kern="1200">
                <a:solidFill>
                  <a:srgbClr val="2E2E2E"/>
                </a:solidFill>
                <a:latin typeface="+mn-lt"/>
                <a:ea typeface="+mn-ea"/>
                <a:cs typeface="+mn-cs"/>
              </a:defRPr>
            </a:lvl1pPr>
            <a:lvl2pPr marL="685800" indent="-228600" algn="l" defTabSz="914400" rtl="0" eaLnBrk="1" latinLnBrk="0" hangingPunct="1">
              <a:lnSpc>
                <a:spcPct val="90000"/>
              </a:lnSpc>
              <a:spcBef>
                <a:spcPts val="500"/>
              </a:spcBef>
              <a:spcAft>
                <a:spcPts val="0"/>
              </a:spcAft>
              <a:buFont typeface="Arial" panose="020B0604020202020204" pitchFamily="34" charset="0"/>
              <a:buChar char="•"/>
              <a:defRPr sz="2400" b="0" kern="1200">
                <a:solidFill>
                  <a:srgbClr val="2E2E2E"/>
                </a:solidFill>
                <a:latin typeface="+mn-lt"/>
                <a:ea typeface="+mn-ea"/>
                <a:cs typeface="+mn-cs"/>
              </a:defRPr>
            </a:lvl2pPr>
            <a:lvl3pPr marL="1143000" indent="-228600" algn="l" defTabSz="914400" rtl="0" eaLnBrk="1" latinLnBrk="0" hangingPunct="1">
              <a:lnSpc>
                <a:spcPct val="90000"/>
              </a:lnSpc>
              <a:spcBef>
                <a:spcPts val="500"/>
              </a:spcBef>
              <a:spcAft>
                <a:spcPts val="0"/>
              </a:spcAft>
              <a:buFont typeface="Arial" panose="020B0604020202020204" pitchFamily="34" charset="0"/>
              <a:buChar char="•"/>
              <a:defRPr sz="2400" b="0" kern="1200">
                <a:solidFill>
                  <a:srgbClr val="2E2E2E"/>
                </a:solidFill>
                <a:latin typeface="+mn-lt"/>
                <a:ea typeface="+mn-ea"/>
                <a:cs typeface="+mn-cs"/>
              </a:defRPr>
            </a:lvl3pPr>
            <a:lvl4pPr marL="1600200" indent="-228600" algn="l" defTabSz="914400" rtl="0" eaLnBrk="1" latinLnBrk="0" hangingPunct="1">
              <a:lnSpc>
                <a:spcPct val="90000"/>
              </a:lnSpc>
              <a:spcBef>
                <a:spcPts val="500"/>
              </a:spcBef>
              <a:spcAft>
                <a:spcPts val="0"/>
              </a:spcAft>
              <a:buFont typeface="Arial" panose="020B0604020202020204" pitchFamily="34" charset="0"/>
              <a:buChar char="•"/>
              <a:defRPr sz="2400" b="0" kern="1200">
                <a:solidFill>
                  <a:srgbClr val="2E2E2E"/>
                </a:solidFill>
                <a:latin typeface="+mn-lt"/>
                <a:ea typeface="+mn-ea"/>
                <a:cs typeface="+mn-cs"/>
              </a:defRPr>
            </a:lvl4pPr>
            <a:lvl5pPr marL="2057400" indent="-228600" algn="l" defTabSz="914400" rtl="0" eaLnBrk="1" latinLnBrk="0" hangingPunct="1">
              <a:lnSpc>
                <a:spcPct val="90000"/>
              </a:lnSpc>
              <a:spcBef>
                <a:spcPts val="500"/>
              </a:spcBef>
              <a:spcAft>
                <a:spcPts val="0"/>
              </a:spcAft>
              <a:buFont typeface="Arial" panose="020B0604020202020204" pitchFamily="34" charset="0"/>
              <a:buChar char="•"/>
              <a:defRPr sz="2400" b="0" kern="1200">
                <a:solidFill>
                  <a:srgbClr val="2E2E2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3200" dirty="0">
                <a:latin typeface="Arial" panose="020B0604020202020204" pitchFamily="34" charset="0"/>
                <a:cs typeface="Arial" panose="020B0604020202020204" pitchFamily="34" charset="0"/>
              </a:rPr>
              <a:t>Gabrielius Landsbergis</a:t>
            </a:r>
          </a:p>
          <a:p>
            <a:r>
              <a:rPr lang="lt-LT" sz="3200" dirty="0">
                <a:latin typeface="Arial" panose="020B0604020202020204" pitchFamily="34" charset="0"/>
                <a:cs typeface="Arial" panose="020B0604020202020204" pitchFamily="34" charset="0"/>
              </a:rPr>
              <a:t>Andrius Tapinas</a:t>
            </a:r>
          </a:p>
          <a:p>
            <a:r>
              <a:rPr lang="lt-LT" sz="3200" dirty="0">
                <a:latin typeface="Arial" panose="020B0604020202020204" pitchFamily="34" charset="0"/>
                <a:cs typeface="Arial" panose="020B0604020202020204" pitchFamily="34" charset="0"/>
              </a:rPr>
              <a:t>Jonas Banys</a:t>
            </a:r>
            <a:endParaRPr lang="lt-LT" sz="3200" dirty="0"/>
          </a:p>
        </p:txBody>
      </p:sp>
    </p:spTree>
    <p:extLst>
      <p:ext uri="{BB962C8B-B14F-4D97-AF65-F5344CB8AC3E}">
        <p14:creationId xmlns:p14="http://schemas.microsoft.com/office/powerpoint/2010/main" val="2885133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14B7AD0-BD6C-4E84-84B2-8473A63BA6E1}"/>
              </a:ext>
            </a:extLst>
          </p:cNvPr>
          <p:cNvSpPr>
            <a:spLocks noGrp="1"/>
          </p:cNvSpPr>
          <p:nvPr>
            <p:ph type="title"/>
          </p:nvPr>
        </p:nvSpPr>
        <p:spPr/>
        <p:txBody>
          <a:bodyPr/>
          <a:lstStyle/>
          <a:p>
            <a:r>
              <a:rPr lang="lt-LT" dirty="0"/>
              <a:t>Aptarimas</a:t>
            </a:r>
          </a:p>
        </p:txBody>
      </p:sp>
      <p:sp>
        <p:nvSpPr>
          <p:cNvPr id="6" name="Content Placeholder 5">
            <a:extLst>
              <a:ext uri="{FF2B5EF4-FFF2-40B4-BE49-F238E27FC236}">
                <a16:creationId xmlns="" xmlns:a16="http://schemas.microsoft.com/office/drawing/2014/main" id="{97E12589-AC18-41C8-87CC-46D23A1420AD}"/>
              </a:ext>
            </a:extLst>
          </p:cNvPr>
          <p:cNvSpPr>
            <a:spLocks noGrp="1"/>
          </p:cNvSpPr>
          <p:nvPr>
            <p:ph sz="half" idx="2"/>
          </p:nvPr>
        </p:nvSpPr>
        <p:spPr>
          <a:xfrm>
            <a:off x="1097280" y="1845735"/>
            <a:ext cx="10058400" cy="3457785"/>
          </a:xfrm>
        </p:spPr>
        <p:txBody>
          <a:bodyPr>
            <a:normAutofit/>
          </a:bodyPr>
          <a:lstStyle/>
          <a:p>
            <a:pPr marL="457200" lvl="0" indent="-457200">
              <a:buFont typeface="+mj-lt"/>
              <a:buAutoNum type="arabicPeriod"/>
            </a:pPr>
            <a:r>
              <a:rPr lang="lt-LT" sz="3200" dirty="0">
                <a:latin typeface="Arial" panose="020B0604020202020204" pitchFamily="34" charset="0"/>
                <a:cs typeface="Arial" panose="020B0604020202020204" pitchFamily="34" charset="0"/>
              </a:rPr>
              <a:t>Kokių komentarų daugiau: teigiamų ar neigiamų?</a:t>
            </a:r>
          </a:p>
          <a:p>
            <a:pPr marL="457200" lvl="0" indent="-457200">
              <a:buFont typeface="+mj-lt"/>
              <a:buAutoNum type="arabicPeriod"/>
            </a:pPr>
            <a:r>
              <a:rPr lang="lt-LT" sz="3200" dirty="0">
                <a:latin typeface="Arial" panose="020B0604020202020204" pitchFamily="34" charset="0"/>
                <a:cs typeface="Arial" panose="020B0604020202020204" pitchFamily="34" charset="0"/>
              </a:rPr>
              <a:t>Ar teko skelbti žinutę jautria tema? Kokios patirtys? </a:t>
            </a:r>
          </a:p>
          <a:p>
            <a:pPr marL="457200" lvl="0" indent="-457200">
              <a:buFont typeface="+mj-lt"/>
              <a:buAutoNum type="arabicPeriod"/>
            </a:pPr>
            <a:r>
              <a:rPr lang="lt-LT" sz="3200" dirty="0">
                <a:latin typeface="Arial" panose="020B0604020202020204" pitchFamily="34" charset="0"/>
                <a:cs typeface="Arial" panose="020B0604020202020204" pitchFamily="34" charset="0"/>
              </a:rPr>
              <a:t>Jei neteko skelbti žinutės jautria tema, kodėl neskelbiate? </a:t>
            </a:r>
          </a:p>
          <a:p>
            <a:pPr marL="457200" lvl="0" indent="-457200">
              <a:buFont typeface="+mj-lt"/>
              <a:buAutoNum type="arabicPeriod"/>
            </a:pPr>
            <a:r>
              <a:rPr lang="lt-LT" sz="3200" dirty="0">
                <a:latin typeface="Arial" panose="020B0604020202020204" pitchFamily="34" charset="0"/>
                <a:cs typeface="Arial" panose="020B0604020202020204" pitchFamily="34" charset="0"/>
              </a:rPr>
              <a:t>Kaip manote, ar socialiniai tinklai tinkama vieta aptarti visuomenei svarbius klausimus?</a:t>
            </a:r>
          </a:p>
        </p:txBody>
      </p:sp>
    </p:spTree>
    <p:extLst>
      <p:ext uri="{BB962C8B-B14F-4D97-AF65-F5344CB8AC3E}">
        <p14:creationId xmlns:p14="http://schemas.microsoft.com/office/powerpoint/2010/main" val="1420634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6CB020-1A81-4903-B906-49C51C9662A2}"/>
              </a:ext>
            </a:extLst>
          </p:cNvPr>
          <p:cNvSpPr>
            <a:spLocks noGrp="1"/>
          </p:cNvSpPr>
          <p:nvPr>
            <p:ph type="title"/>
          </p:nvPr>
        </p:nvSpPr>
        <p:spPr/>
        <p:txBody>
          <a:bodyPr/>
          <a:lstStyle/>
          <a:p>
            <a:r>
              <a:rPr lang="lt-LT" dirty="0"/>
              <a:t>Apibendrinimas</a:t>
            </a:r>
          </a:p>
        </p:txBody>
      </p:sp>
      <p:sp>
        <p:nvSpPr>
          <p:cNvPr id="3" name="Content Placeholder 2">
            <a:extLst>
              <a:ext uri="{FF2B5EF4-FFF2-40B4-BE49-F238E27FC236}">
                <a16:creationId xmlns="" xmlns:a16="http://schemas.microsoft.com/office/drawing/2014/main" id="{BA6827CE-3550-43C8-8A8C-18849AEFE0CF}"/>
              </a:ext>
            </a:extLst>
          </p:cNvPr>
          <p:cNvSpPr>
            <a:spLocks noGrp="1"/>
          </p:cNvSpPr>
          <p:nvPr>
            <p:ph idx="1"/>
          </p:nvPr>
        </p:nvSpPr>
        <p:spPr/>
        <p:txBody>
          <a:bodyPr/>
          <a:lstStyle/>
          <a:p>
            <a:endParaRPr lang="lt-L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3032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262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7A3823-3FA8-4DE9-9232-DFA3DB062985}"/>
              </a:ext>
            </a:extLst>
          </p:cNvPr>
          <p:cNvSpPr>
            <a:spLocks noGrp="1"/>
          </p:cNvSpPr>
          <p:nvPr>
            <p:ph type="title"/>
          </p:nvPr>
        </p:nvSpPr>
        <p:spPr>
          <a:xfrm>
            <a:off x="2264954" y="1566367"/>
            <a:ext cx="7590246" cy="3295918"/>
          </a:xfrm>
        </p:spPr>
        <p:txBody>
          <a:bodyPr>
            <a:normAutofit/>
          </a:bodyPr>
          <a:lstStyle/>
          <a:p>
            <a:r>
              <a:rPr lang="lt-LT" sz="4000" dirty="0"/>
              <a:t>5</a:t>
            </a:r>
            <a:r>
              <a:rPr lang="lt-LT" sz="4000" dirty="0" smtClean="0"/>
              <a:t> </a:t>
            </a:r>
            <a:r>
              <a:rPr lang="lt-LT" sz="4000" dirty="0"/>
              <a:t>užsiėmimas</a:t>
            </a:r>
            <a:r>
              <a:rPr lang="lt-LT" sz="4000" dirty="0" smtClean="0"/>
              <a:t>.</a:t>
            </a:r>
            <a:br>
              <a:rPr lang="lt-LT" sz="4000" dirty="0" smtClean="0"/>
            </a:br>
            <a:r>
              <a:rPr lang="lt-LT" sz="4000" dirty="0"/>
              <a:t/>
            </a:r>
            <a:br>
              <a:rPr lang="lt-LT" sz="4000" dirty="0"/>
            </a:br>
            <a:r>
              <a:rPr lang="lt-LT" sz="4000" dirty="0"/>
              <a:t>Socialiniai tinklai </a:t>
            </a:r>
            <a:br>
              <a:rPr lang="lt-LT" sz="4000" dirty="0"/>
            </a:br>
            <a:r>
              <a:rPr lang="lt-LT" sz="4000" dirty="0"/>
              <a:t>ir viešasis </a:t>
            </a:r>
            <a:r>
              <a:rPr lang="lt-LT" sz="4000" dirty="0" smtClean="0"/>
              <a:t>gyvenimas – naudinga ar žalinga?</a:t>
            </a:r>
            <a:endParaRPr lang="lt-LT" sz="4000" dirty="0"/>
          </a:p>
        </p:txBody>
      </p:sp>
    </p:spTree>
    <p:extLst>
      <p:ext uri="{BB962C8B-B14F-4D97-AF65-F5344CB8AC3E}">
        <p14:creationId xmlns:p14="http://schemas.microsoft.com/office/powerpoint/2010/main" val="1025131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7F1832-FE91-4D63-BE26-EDA9CFA5894D}"/>
              </a:ext>
            </a:extLst>
          </p:cNvPr>
          <p:cNvSpPr>
            <a:spLocks noGrp="1"/>
          </p:cNvSpPr>
          <p:nvPr>
            <p:ph type="title"/>
          </p:nvPr>
        </p:nvSpPr>
        <p:spPr>
          <a:xfrm>
            <a:off x="2656840" y="2161453"/>
            <a:ext cx="6878320" cy="1577427"/>
          </a:xfrm>
        </p:spPr>
        <p:txBody>
          <a:bodyPr>
            <a:normAutofit/>
          </a:bodyPr>
          <a:lstStyle/>
          <a:p>
            <a:r>
              <a:rPr lang="lt-LT" sz="4100" dirty="0"/>
              <a:t>Socialinių tinklų įtaka politikai</a:t>
            </a:r>
          </a:p>
        </p:txBody>
      </p:sp>
    </p:spTree>
    <p:extLst>
      <p:ext uri="{BB962C8B-B14F-4D97-AF65-F5344CB8AC3E}">
        <p14:creationId xmlns:p14="http://schemas.microsoft.com/office/powerpoint/2010/main" val="533125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4CC40268-3C56-489B-9CC9-F8EC33B102E1}"/>
              </a:ext>
            </a:extLst>
          </p:cNvPr>
          <p:cNvSpPr>
            <a:spLocks noGrp="1"/>
          </p:cNvSpPr>
          <p:nvPr>
            <p:ph type="title"/>
          </p:nvPr>
        </p:nvSpPr>
        <p:spPr/>
        <p:txBody>
          <a:bodyPr/>
          <a:lstStyle/>
          <a:p>
            <a:r>
              <a:rPr lang="lt-LT" dirty="0"/>
              <a:t>Gerai ir blogai</a:t>
            </a:r>
          </a:p>
        </p:txBody>
      </p:sp>
      <p:sp>
        <p:nvSpPr>
          <p:cNvPr id="6" name="Text Placeholder 5">
            <a:extLst>
              <a:ext uri="{FF2B5EF4-FFF2-40B4-BE49-F238E27FC236}">
                <a16:creationId xmlns="" xmlns:a16="http://schemas.microsoft.com/office/drawing/2014/main" id="{73CF01BF-2183-426B-B43A-B6C4CA3878E5}"/>
              </a:ext>
            </a:extLst>
          </p:cNvPr>
          <p:cNvSpPr>
            <a:spLocks noGrp="1"/>
          </p:cNvSpPr>
          <p:nvPr>
            <p:ph idx="1"/>
          </p:nvPr>
        </p:nvSpPr>
        <p:spPr>
          <a:xfrm>
            <a:off x="838200" y="2282825"/>
            <a:ext cx="10515600" cy="3254375"/>
          </a:xfrm>
        </p:spPr>
        <p:txBody>
          <a:bodyPr>
            <a:normAutofit/>
          </a:bodyPr>
          <a:lstStyle/>
          <a:p>
            <a:r>
              <a:rPr lang="lt-LT" sz="3200" dirty="0">
                <a:latin typeface="Arial" panose="020B0604020202020204" pitchFamily="34" charset="0"/>
                <a:cs typeface="Arial" panose="020B0604020202020204" pitchFamily="34" charset="0"/>
              </a:rPr>
              <a:t>Socialiniai tinklai yra tapę pagrindiniu naujienų šaltiniu.</a:t>
            </a:r>
          </a:p>
          <a:p>
            <a:r>
              <a:rPr lang="lt-LT" sz="3200" dirty="0">
                <a:latin typeface="Arial" panose="020B0604020202020204" pitchFamily="34" charset="0"/>
                <a:cs typeface="Arial" panose="020B0604020202020204" pitchFamily="34" charset="0"/>
              </a:rPr>
              <a:t>Didina žmonių įsitraukimą į vykstančius pokyčius.</a:t>
            </a:r>
          </a:p>
          <a:p>
            <a:r>
              <a:rPr lang="lt-LT" sz="3200" dirty="0">
                <a:latin typeface="Arial" panose="020B0604020202020204" pitchFamily="34" charset="0"/>
                <a:cs typeface="Arial" panose="020B0604020202020204" pitchFamily="34" charset="0"/>
              </a:rPr>
              <a:t>Prisideda prie demokratinių procesų. </a:t>
            </a:r>
          </a:p>
          <a:p>
            <a:r>
              <a:rPr lang="lt-LT" sz="3200" dirty="0">
                <a:latin typeface="Arial" panose="020B0604020202020204" pitchFamily="34" charset="0"/>
                <a:cs typeface="Arial" panose="020B0604020202020204" pitchFamily="34" charset="0"/>
              </a:rPr>
              <a:t>Gali būti naudojami neapykantos sklaidai, priekabiavimui.</a:t>
            </a:r>
          </a:p>
        </p:txBody>
      </p:sp>
    </p:spTree>
    <p:extLst>
      <p:ext uri="{BB962C8B-B14F-4D97-AF65-F5344CB8AC3E}">
        <p14:creationId xmlns:p14="http://schemas.microsoft.com/office/powerpoint/2010/main" val="943096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E73FB55A-1D36-49E6-91BE-97B73FC81334}"/>
              </a:ext>
            </a:extLst>
          </p:cNvPr>
          <p:cNvSpPr>
            <a:spLocks noGrp="1"/>
          </p:cNvSpPr>
          <p:nvPr>
            <p:ph type="title"/>
          </p:nvPr>
        </p:nvSpPr>
        <p:spPr/>
        <p:txBody>
          <a:bodyPr/>
          <a:lstStyle/>
          <a:p>
            <a:r>
              <a:rPr lang="lt-LT" dirty="0"/>
              <a:t>Žodžio laisvė</a:t>
            </a:r>
          </a:p>
        </p:txBody>
      </p:sp>
      <p:sp>
        <p:nvSpPr>
          <p:cNvPr id="6" name="Text Placeholder 5">
            <a:extLst>
              <a:ext uri="{FF2B5EF4-FFF2-40B4-BE49-F238E27FC236}">
                <a16:creationId xmlns="" xmlns:a16="http://schemas.microsoft.com/office/drawing/2014/main" id="{719063D1-6298-4A43-BF57-74D4280661AA}"/>
              </a:ext>
            </a:extLst>
          </p:cNvPr>
          <p:cNvSpPr>
            <a:spLocks noGrp="1"/>
          </p:cNvSpPr>
          <p:nvPr>
            <p:ph idx="1"/>
          </p:nvPr>
        </p:nvSpPr>
        <p:spPr>
          <a:xfrm>
            <a:off x="838200" y="2272665"/>
            <a:ext cx="10957560" cy="3203575"/>
          </a:xfrm>
        </p:spPr>
        <p:txBody>
          <a:bodyPr>
            <a:noAutofit/>
          </a:bodyPr>
          <a:lstStyle/>
          <a:p>
            <a:r>
              <a:rPr lang="lt-LT" sz="3200" i="1" dirty="0">
                <a:latin typeface="Arial" panose="020B0604020202020204" pitchFamily="34" charset="0"/>
                <a:cs typeface="Arial" panose="020B0604020202020204" pitchFamily="34" charset="0"/>
              </a:rPr>
              <a:t>Facebook, Google, Twitter </a:t>
            </a:r>
            <a:r>
              <a:rPr lang="lt-LT" sz="3200" dirty="0">
                <a:latin typeface="Arial" panose="020B0604020202020204" pitchFamily="34" charset="0"/>
                <a:cs typeface="Arial" panose="020B0604020202020204" pitchFamily="34" charset="0"/>
              </a:rPr>
              <a:t>sukūrė propagandos mašinas.</a:t>
            </a:r>
          </a:p>
          <a:p>
            <a:r>
              <a:rPr lang="lt-LT" sz="3200" dirty="0">
                <a:latin typeface="Arial" panose="020B0604020202020204" pitchFamily="34" charset="0"/>
                <a:cs typeface="Arial" panose="020B0604020202020204" pitchFamily="34" charset="0"/>
              </a:rPr>
              <a:t>Įvairaus plauko veikėjai skatina neapykantą ir smurtą.</a:t>
            </a:r>
          </a:p>
          <a:p>
            <a:r>
              <a:rPr lang="lt-LT" sz="3200" dirty="0" err="1">
                <a:latin typeface="Arial" panose="020B0604020202020204" pitchFamily="34" charset="0"/>
                <a:cs typeface="Arial" panose="020B0604020202020204" pitchFamily="34" charset="0"/>
              </a:rPr>
              <a:t>Sacha</a:t>
            </a:r>
            <a:r>
              <a:rPr lang="lt-LT" sz="3200" dirty="0">
                <a:latin typeface="Arial" panose="020B0604020202020204" pitchFamily="34" charset="0"/>
                <a:cs typeface="Arial" panose="020B0604020202020204" pitchFamily="34" charset="0"/>
              </a:rPr>
              <a:t> Baronas </a:t>
            </a:r>
            <a:r>
              <a:rPr lang="lt-LT" sz="3200" dirty="0" err="1">
                <a:latin typeface="Arial" panose="020B0604020202020204" pitchFamily="34" charset="0"/>
                <a:cs typeface="Arial" panose="020B0604020202020204" pitchFamily="34" charset="0"/>
              </a:rPr>
              <a:t>Cohenas</a:t>
            </a:r>
            <a:r>
              <a:rPr lang="lt-LT" sz="3200" dirty="0">
                <a:latin typeface="Arial" panose="020B0604020202020204" pitchFamily="34" charset="0"/>
                <a:cs typeface="Arial" panose="020B0604020202020204" pitchFamily="34" charset="0"/>
              </a:rPr>
              <a:t> sukritikavo algoritmus, kurie sustiprina pasipiktinimą ir baimę keliantį turinį.</a:t>
            </a:r>
          </a:p>
          <a:p>
            <a:r>
              <a:rPr lang="lt-LT" sz="3200" i="1" dirty="0">
                <a:latin typeface="Arial" panose="020B0604020202020204" pitchFamily="34" charset="0"/>
                <a:cs typeface="Arial" panose="020B0604020202020204" pitchFamily="34" charset="0"/>
              </a:rPr>
              <a:t>Facebook</a:t>
            </a:r>
            <a:r>
              <a:rPr lang="lt-LT" sz="3200" dirty="0">
                <a:latin typeface="Arial" panose="020B0604020202020204" pitchFamily="34" charset="0"/>
                <a:cs typeface="Arial" panose="020B0604020202020204" pitchFamily="34" charset="0"/>
              </a:rPr>
              <a:t> netikrina politinių reklamų turinio.</a:t>
            </a:r>
          </a:p>
          <a:p>
            <a:r>
              <a:rPr lang="lt-LT" sz="3200" dirty="0">
                <a:latin typeface="Arial" panose="020B0604020202020204" pitchFamily="34" charset="0"/>
                <a:cs typeface="Arial" panose="020B0604020202020204" pitchFamily="34" charset="0"/>
              </a:rPr>
              <a:t>Gina žmonių teisę į žodžio laisvę.</a:t>
            </a:r>
          </a:p>
        </p:txBody>
      </p:sp>
    </p:spTree>
    <p:extLst>
      <p:ext uri="{BB962C8B-B14F-4D97-AF65-F5344CB8AC3E}">
        <p14:creationId xmlns:p14="http://schemas.microsoft.com/office/powerpoint/2010/main" val="2446452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B1B1D7E9-9292-4A43-8995-B739A4FFD997}"/>
              </a:ext>
            </a:extLst>
          </p:cNvPr>
          <p:cNvSpPr>
            <a:spLocks noGrp="1"/>
          </p:cNvSpPr>
          <p:nvPr>
            <p:ph type="title"/>
          </p:nvPr>
        </p:nvSpPr>
        <p:spPr>
          <a:xfrm>
            <a:off x="761200" y="365125"/>
            <a:ext cx="10515600" cy="1325563"/>
          </a:xfrm>
        </p:spPr>
        <p:txBody>
          <a:bodyPr/>
          <a:lstStyle/>
          <a:p>
            <a:r>
              <a:rPr lang="lt-LT" dirty="0"/>
              <a:t>Arabų pavasaris</a:t>
            </a:r>
          </a:p>
        </p:txBody>
      </p:sp>
      <p:pic>
        <p:nvPicPr>
          <p:cNvPr id="7" name="Content Placeholder 6">
            <a:extLst>
              <a:ext uri="{FF2B5EF4-FFF2-40B4-BE49-F238E27FC236}">
                <a16:creationId xmlns="" xmlns:a16="http://schemas.microsoft.com/office/drawing/2014/main" id="{E91FCE4C-6295-40AB-869E-FC0E72E92395}"/>
              </a:ext>
            </a:extLst>
          </p:cNvPr>
          <p:cNvPicPr>
            <a:picLocks noGrp="1" noChangeAspect="1"/>
          </p:cNvPicPr>
          <p:nvPr>
            <p:ph sz="half" idx="13"/>
          </p:nvPr>
        </p:nvPicPr>
        <p:blipFill>
          <a:blip r:embed="rId3"/>
          <a:stretch>
            <a:fillRect/>
          </a:stretch>
        </p:blipFill>
        <p:spPr>
          <a:xfrm>
            <a:off x="838200" y="2348342"/>
            <a:ext cx="5181600" cy="2455734"/>
          </a:xfrm>
          <a:prstGeom prst="rect">
            <a:avLst/>
          </a:prstGeom>
        </p:spPr>
      </p:pic>
      <p:sp>
        <p:nvSpPr>
          <p:cNvPr id="6" name="Text Placeholder 5">
            <a:extLst>
              <a:ext uri="{FF2B5EF4-FFF2-40B4-BE49-F238E27FC236}">
                <a16:creationId xmlns="" xmlns:a16="http://schemas.microsoft.com/office/drawing/2014/main" id="{B706D73D-17E1-4917-A7E7-5C6082E429B2}"/>
              </a:ext>
            </a:extLst>
          </p:cNvPr>
          <p:cNvSpPr>
            <a:spLocks noGrp="1"/>
          </p:cNvSpPr>
          <p:nvPr>
            <p:ph sz="half" idx="14"/>
          </p:nvPr>
        </p:nvSpPr>
        <p:spPr>
          <a:xfrm>
            <a:off x="6308724" y="1825626"/>
            <a:ext cx="5202556" cy="3501166"/>
          </a:xfrm>
        </p:spPr>
        <p:txBody>
          <a:bodyPr>
            <a:noAutofit/>
          </a:bodyPr>
          <a:lstStyle/>
          <a:p>
            <a:r>
              <a:rPr lang="lt-LT" sz="3200" dirty="0">
                <a:latin typeface="Arial" panose="020B0604020202020204" pitchFamily="34" charset="0"/>
                <a:cs typeface="Arial" panose="020B0604020202020204" pitchFamily="34" charset="0"/>
              </a:rPr>
              <a:t>Socialiniai tinklai padėjo apeiti valstybės kanalus. </a:t>
            </a:r>
          </a:p>
          <a:p>
            <a:r>
              <a:rPr lang="lt-LT" sz="3200" dirty="0">
                <a:latin typeface="Arial" panose="020B0604020202020204" pitchFamily="34" charset="0"/>
                <a:cs typeface="Arial" panose="020B0604020202020204" pitchFamily="34" charset="0"/>
              </a:rPr>
              <a:t>Socialinių tinklų naudojimas labai išaugo. </a:t>
            </a:r>
          </a:p>
          <a:p>
            <a:r>
              <a:rPr lang="lt-LT" sz="3200" dirty="0">
                <a:latin typeface="Arial" panose="020B0604020202020204" pitchFamily="34" charset="0"/>
                <a:cs typeface="Arial" panose="020B0604020202020204" pitchFamily="34" charset="0"/>
              </a:rPr>
              <a:t>Informacijos šaltinis, kurio režimas negali kontroliuoti.</a:t>
            </a:r>
          </a:p>
        </p:txBody>
      </p:sp>
      <p:sp>
        <p:nvSpPr>
          <p:cNvPr id="8" name="Rectangle 7">
            <a:extLst>
              <a:ext uri="{FF2B5EF4-FFF2-40B4-BE49-F238E27FC236}">
                <a16:creationId xmlns="" xmlns:a16="http://schemas.microsoft.com/office/drawing/2014/main" id="{0116C6E3-3996-4DEE-807B-C46EE5B2DCFB}"/>
              </a:ext>
            </a:extLst>
          </p:cNvPr>
          <p:cNvSpPr/>
          <p:nvPr/>
        </p:nvSpPr>
        <p:spPr>
          <a:xfrm>
            <a:off x="838200" y="4804076"/>
            <a:ext cx="5394324" cy="292388"/>
          </a:xfrm>
          <a:prstGeom prst="rect">
            <a:avLst/>
          </a:prstGeom>
        </p:spPr>
        <p:txBody>
          <a:bodyPr wrap="square">
            <a:spAutoFit/>
          </a:bodyPr>
          <a:lstStyle/>
          <a:p>
            <a:r>
              <a:rPr lang="en-US" sz="1300" dirty="0">
                <a:latin typeface="Arial" panose="020B0604020202020204" pitchFamily="34" charset="0"/>
                <a:cs typeface="Arial" panose="020B0604020202020204" pitchFamily="34" charset="0"/>
              </a:rPr>
              <a:t>Democracy Chronicles</a:t>
            </a:r>
            <a:r>
              <a:rPr lang="lt-LT" sz="1300" dirty="0">
                <a:latin typeface="Arial" panose="020B0604020202020204" pitchFamily="34" charset="0"/>
                <a:cs typeface="Arial" panose="020B0604020202020204" pitchFamily="34" charset="0"/>
              </a:rPr>
              <a:t>. </a:t>
            </a:r>
            <a:r>
              <a:rPr lang="en-US" sz="1300" dirty="0">
                <a:latin typeface="Arial" panose="020B0604020202020204" pitchFamily="34" charset="0"/>
                <a:cs typeface="Arial" panose="020B0604020202020204" pitchFamily="34" charset="0"/>
              </a:rPr>
              <a:t>Tunisia Arab Spring</a:t>
            </a:r>
            <a:r>
              <a:rPr lang="lt-LT" sz="1300" dirty="0">
                <a:latin typeface="Arial" panose="020B0604020202020204" pitchFamily="34" charset="0"/>
                <a:cs typeface="Arial" panose="020B0604020202020204" pitchFamily="34" charset="0"/>
              </a:rPr>
              <a:t>. 2014. </a:t>
            </a:r>
            <a:r>
              <a:rPr lang="lt-LT" sz="1300" dirty="0" err="1">
                <a:latin typeface="Arial" panose="020B0604020202020204" pitchFamily="34" charset="0"/>
                <a:cs typeface="Arial" panose="020B0604020202020204" pitchFamily="34" charset="0"/>
              </a:rPr>
              <a:t>Flickr</a:t>
            </a:r>
            <a:r>
              <a:rPr lang="lt-LT" sz="13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39688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654D93-93B0-4912-AF59-AF3337050FA8}"/>
              </a:ext>
            </a:extLst>
          </p:cNvPr>
          <p:cNvSpPr>
            <a:spLocks noGrp="1"/>
          </p:cNvSpPr>
          <p:nvPr>
            <p:ph type="title"/>
          </p:nvPr>
        </p:nvSpPr>
        <p:spPr/>
        <p:txBody>
          <a:bodyPr/>
          <a:lstStyle/>
          <a:p>
            <a:r>
              <a:rPr lang="lt-LT" dirty="0"/>
              <a:t>Panaudojimas blogiui</a:t>
            </a:r>
          </a:p>
        </p:txBody>
      </p:sp>
      <p:sp>
        <p:nvSpPr>
          <p:cNvPr id="4" name="Text Placeholder 3">
            <a:extLst>
              <a:ext uri="{FF2B5EF4-FFF2-40B4-BE49-F238E27FC236}">
                <a16:creationId xmlns="" xmlns:a16="http://schemas.microsoft.com/office/drawing/2014/main" id="{88A9E054-A834-403C-8756-FCC0FB2165D5}"/>
              </a:ext>
            </a:extLst>
          </p:cNvPr>
          <p:cNvSpPr>
            <a:spLocks noGrp="1"/>
          </p:cNvSpPr>
          <p:nvPr>
            <p:ph idx="1"/>
          </p:nvPr>
        </p:nvSpPr>
        <p:spPr>
          <a:xfrm>
            <a:off x="838200" y="2294889"/>
            <a:ext cx="10515600" cy="3293111"/>
          </a:xfrm>
        </p:spPr>
        <p:txBody>
          <a:bodyPr>
            <a:normAutofit/>
          </a:bodyPr>
          <a:lstStyle/>
          <a:p>
            <a:r>
              <a:rPr lang="lt-LT" sz="3200" dirty="0" err="1">
                <a:latin typeface="Arial" panose="020B0604020202020204" pitchFamily="34" charset="0"/>
                <a:cs typeface="Arial" panose="020B0604020202020204" pitchFamily="34" charset="0"/>
              </a:rPr>
              <a:t>Autoritarai</a:t>
            </a:r>
            <a:r>
              <a:rPr lang="lt-LT" sz="3200" dirty="0">
                <a:latin typeface="Arial" panose="020B0604020202020204" pitchFamily="34" charset="0"/>
                <a:cs typeface="Arial" panose="020B0604020202020204" pitchFamily="34" charset="0"/>
              </a:rPr>
              <a:t> naudoja socialinius tinklus propagandai.  </a:t>
            </a:r>
          </a:p>
          <a:p>
            <a:r>
              <a:rPr lang="lt-LT" sz="3200" dirty="0" err="1">
                <a:latin typeface="Arial" panose="020B0604020202020204" pitchFamily="34" charset="0"/>
                <a:cs typeface="Arial" panose="020B0604020202020204" pitchFamily="34" charset="0"/>
              </a:rPr>
              <a:t>Autoritarai</a:t>
            </a:r>
            <a:r>
              <a:rPr lang="lt-LT" sz="3200" dirty="0">
                <a:latin typeface="Arial" panose="020B0604020202020204" pitchFamily="34" charset="0"/>
                <a:cs typeface="Arial" panose="020B0604020202020204" pitchFamily="34" charset="0"/>
              </a:rPr>
              <a:t> naudoja socialinius tinklus trikdyti rinkimus demokratinėse šalyse. </a:t>
            </a:r>
          </a:p>
          <a:p>
            <a:r>
              <a:rPr lang="lt-LT" sz="3200" dirty="0">
                <a:latin typeface="Arial" panose="020B0604020202020204" pitchFamily="34" charset="0"/>
                <a:cs typeface="Arial" panose="020B0604020202020204" pitchFamily="34" charset="0"/>
              </a:rPr>
              <a:t>Kinija, Indija, Iranas, Pakistanas, Rusija, Saudo Arabija naudoja kompiuterinę propagandą užsienio įtakos operacijoms. </a:t>
            </a:r>
          </a:p>
          <a:p>
            <a:endParaRPr lang="lt-LT" dirty="0"/>
          </a:p>
          <a:p>
            <a:endParaRPr lang="lt-LT" dirty="0"/>
          </a:p>
        </p:txBody>
      </p:sp>
    </p:spTree>
    <p:extLst>
      <p:ext uri="{BB962C8B-B14F-4D97-AF65-F5344CB8AC3E}">
        <p14:creationId xmlns:p14="http://schemas.microsoft.com/office/powerpoint/2010/main" val="916722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672709E1-EACA-48A8-8B87-F24D8F7AAB89}"/>
              </a:ext>
            </a:extLst>
          </p:cNvPr>
          <p:cNvSpPr>
            <a:spLocks noGrp="1"/>
          </p:cNvSpPr>
          <p:nvPr>
            <p:ph type="title"/>
          </p:nvPr>
        </p:nvSpPr>
        <p:spPr>
          <a:xfrm>
            <a:off x="799700" y="365125"/>
            <a:ext cx="10515600" cy="1325563"/>
          </a:xfrm>
        </p:spPr>
        <p:txBody>
          <a:bodyPr/>
          <a:lstStyle/>
          <a:p>
            <a:r>
              <a:rPr lang="lt-LT" dirty="0"/>
              <a:t>Genocidas</a:t>
            </a:r>
          </a:p>
        </p:txBody>
      </p:sp>
      <p:pic>
        <p:nvPicPr>
          <p:cNvPr id="8" name="Content Placeholder 7">
            <a:extLst>
              <a:ext uri="{FF2B5EF4-FFF2-40B4-BE49-F238E27FC236}">
                <a16:creationId xmlns="" xmlns:a16="http://schemas.microsoft.com/office/drawing/2014/main" id="{E96BB714-A4B5-42D5-BFDD-789008B585B1}"/>
              </a:ext>
            </a:extLst>
          </p:cNvPr>
          <p:cNvPicPr>
            <a:picLocks noGrp="1" noChangeAspect="1"/>
          </p:cNvPicPr>
          <p:nvPr>
            <p:ph sz="half" idx="13"/>
          </p:nvPr>
        </p:nvPicPr>
        <p:blipFill>
          <a:blip r:embed="rId3"/>
          <a:stretch>
            <a:fillRect/>
          </a:stretch>
        </p:blipFill>
        <p:spPr>
          <a:xfrm>
            <a:off x="863601" y="1993707"/>
            <a:ext cx="5181600" cy="3331028"/>
          </a:xfrm>
          <a:prstGeom prst="rect">
            <a:avLst/>
          </a:prstGeom>
        </p:spPr>
      </p:pic>
      <p:sp>
        <p:nvSpPr>
          <p:cNvPr id="6" name="Text Placeholder 5">
            <a:extLst>
              <a:ext uri="{FF2B5EF4-FFF2-40B4-BE49-F238E27FC236}">
                <a16:creationId xmlns="" xmlns:a16="http://schemas.microsoft.com/office/drawing/2014/main" id="{992488AA-AA5B-425D-ACDB-7FECCE2D745A}"/>
              </a:ext>
            </a:extLst>
          </p:cNvPr>
          <p:cNvSpPr>
            <a:spLocks noGrp="1"/>
          </p:cNvSpPr>
          <p:nvPr>
            <p:ph sz="half" idx="14"/>
          </p:nvPr>
        </p:nvSpPr>
        <p:spPr>
          <a:xfrm>
            <a:off x="6314530" y="1825624"/>
            <a:ext cx="5704750" cy="4148455"/>
          </a:xfrm>
        </p:spPr>
        <p:txBody>
          <a:bodyPr>
            <a:noAutofit/>
          </a:bodyPr>
          <a:lstStyle/>
          <a:p>
            <a:r>
              <a:rPr lang="lt-LT" sz="3200" dirty="0">
                <a:latin typeface="Arial" panose="020B0604020202020204" pitchFamily="34" charset="0"/>
                <a:cs typeface="Arial" panose="020B0604020202020204" pitchFamily="34" charset="0"/>
              </a:rPr>
              <a:t>Daugiau kaip milijonas </a:t>
            </a:r>
            <a:r>
              <a:rPr lang="lt-LT" sz="3200" dirty="0" err="1">
                <a:latin typeface="Arial" panose="020B0604020202020204" pitchFamily="34" charset="0"/>
                <a:cs typeface="Arial" panose="020B0604020202020204" pitchFamily="34" charset="0"/>
              </a:rPr>
              <a:t>rohinjų</a:t>
            </a:r>
            <a:r>
              <a:rPr lang="lt-LT" sz="3200" dirty="0">
                <a:latin typeface="Arial" panose="020B0604020202020204" pitchFamily="34" charset="0"/>
                <a:cs typeface="Arial" panose="020B0604020202020204" pitchFamily="34" charset="0"/>
              </a:rPr>
              <a:t> priversti bėgti.</a:t>
            </a:r>
          </a:p>
          <a:p>
            <a:r>
              <a:rPr lang="lt-LT" sz="3200" dirty="0">
                <a:latin typeface="Arial" panose="020B0604020202020204" pitchFamily="34" charset="0"/>
                <a:cs typeface="Arial" panose="020B0604020202020204" pitchFamily="34" charset="0"/>
              </a:rPr>
              <a:t>Per </a:t>
            </a:r>
            <a:r>
              <a:rPr lang="lt-LT" sz="3200" i="1" dirty="0">
                <a:latin typeface="Arial" panose="020B0604020202020204" pitchFamily="34" charset="0"/>
                <a:cs typeface="Arial" panose="020B0604020202020204" pitchFamily="34" charset="0"/>
              </a:rPr>
              <a:t>Facebook</a:t>
            </a:r>
            <a:r>
              <a:rPr lang="lt-LT" sz="3200" dirty="0">
                <a:latin typeface="Arial" panose="020B0604020202020204" pitchFamily="34" charset="0"/>
                <a:cs typeface="Arial" panose="020B0604020202020204" pitchFamily="34" charset="0"/>
              </a:rPr>
              <a:t> platintas </a:t>
            </a:r>
            <a:r>
              <a:rPr lang="lt-LT" sz="3200" dirty="0" err="1">
                <a:latin typeface="Arial" panose="020B0604020202020204" pitchFamily="34" charset="0"/>
                <a:cs typeface="Arial" panose="020B0604020202020204" pitchFamily="34" charset="0"/>
              </a:rPr>
              <a:t>islamofobiškas</a:t>
            </a:r>
            <a:r>
              <a:rPr lang="lt-LT" sz="3200" dirty="0">
                <a:latin typeface="Arial" panose="020B0604020202020204" pitchFamily="34" charset="0"/>
                <a:cs typeface="Arial" panose="020B0604020202020204" pitchFamily="34" charset="0"/>
              </a:rPr>
              <a:t> turinys. </a:t>
            </a:r>
          </a:p>
          <a:p>
            <a:r>
              <a:rPr lang="lt-LT" sz="3200" dirty="0">
                <a:latin typeface="Arial" panose="020B0604020202020204" pitchFamily="34" charset="0"/>
                <a:cs typeface="Arial" panose="020B0604020202020204" pitchFamily="34" charset="0"/>
              </a:rPr>
              <a:t>Tik 2021 m. </a:t>
            </a:r>
            <a:r>
              <a:rPr lang="lt-LT" sz="3200" i="1" dirty="0">
                <a:latin typeface="Arial" panose="020B0604020202020204" pitchFamily="34" charset="0"/>
                <a:cs typeface="Arial" panose="020B0604020202020204" pitchFamily="34" charset="0"/>
              </a:rPr>
              <a:t>Facebook</a:t>
            </a:r>
            <a:r>
              <a:rPr lang="lt-LT" sz="3200" dirty="0">
                <a:latin typeface="Arial" panose="020B0604020202020204" pitchFamily="34" charset="0"/>
                <a:cs typeface="Arial" panose="020B0604020202020204" pitchFamily="34" charset="0"/>
              </a:rPr>
              <a:t> uždraudė Mianmaro kariuomenei skleisti neapykantą. </a:t>
            </a:r>
          </a:p>
        </p:txBody>
      </p:sp>
      <p:sp>
        <p:nvSpPr>
          <p:cNvPr id="7" name="Rectangle 6">
            <a:extLst>
              <a:ext uri="{FF2B5EF4-FFF2-40B4-BE49-F238E27FC236}">
                <a16:creationId xmlns="" xmlns:a16="http://schemas.microsoft.com/office/drawing/2014/main" id="{141A0900-24D9-4966-AF6F-6EC91C9046B6}"/>
              </a:ext>
            </a:extLst>
          </p:cNvPr>
          <p:cNvSpPr/>
          <p:nvPr/>
        </p:nvSpPr>
        <p:spPr>
          <a:xfrm>
            <a:off x="863601" y="5324735"/>
            <a:ext cx="5283200" cy="492443"/>
          </a:xfrm>
          <a:prstGeom prst="rect">
            <a:avLst/>
          </a:prstGeom>
        </p:spPr>
        <p:txBody>
          <a:bodyPr wrap="square">
            <a:spAutoFit/>
          </a:bodyPr>
          <a:lstStyle/>
          <a:p>
            <a:r>
              <a:rPr lang="en-US" sz="1300" dirty="0">
                <a:latin typeface="Arial" panose="020B0604020202020204" pitchFamily="34" charset="0"/>
                <a:cs typeface="Arial" panose="020B0604020202020204" pitchFamily="34" charset="0"/>
              </a:rPr>
              <a:t>Myanmar security forces member near burnt down houses</a:t>
            </a:r>
            <a:r>
              <a:rPr lang="lt-LT" sz="1300" dirty="0">
                <a:latin typeface="Arial" panose="020B0604020202020204" pitchFamily="34" charset="0"/>
                <a:cs typeface="Arial" panose="020B0604020202020204" pitchFamily="34" charset="0"/>
              </a:rPr>
              <a:t>. 2017. </a:t>
            </a:r>
            <a:r>
              <a:rPr lang="lt-LT" sz="1300" dirty="0" err="1">
                <a:latin typeface="Arial" panose="020B0604020202020204" pitchFamily="34" charset="0"/>
                <a:cs typeface="Arial" panose="020B0604020202020204" pitchFamily="34" charset="0"/>
              </a:rPr>
              <a:t>Wikipedia</a:t>
            </a:r>
            <a:r>
              <a:rPr lang="lt-LT" sz="13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77780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2D45F4-16DD-4A19-A450-BEDB4E55C2EA}"/>
              </a:ext>
            </a:extLst>
          </p:cNvPr>
          <p:cNvSpPr>
            <a:spLocks noGrp="1"/>
          </p:cNvSpPr>
          <p:nvPr>
            <p:ph type="title"/>
          </p:nvPr>
        </p:nvSpPr>
        <p:spPr>
          <a:xfrm>
            <a:off x="818950" y="365125"/>
            <a:ext cx="10515600" cy="1325563"/>
          </a:xfrm>
        </p:spPr>
        <p:txBody>
          <a:bodyPr/>
          <a:lstStyle/>
          <a:p>
            <a:r>
              <a:rPr lang="lt-LT" i="1" dirty="0" err="1"/>
              <a:t>Pizzagate</a:t>
            </a:r>
            <a:endParaRPr lang="lt-LT" i="1" dirty="0"/>
          </a:p>
        </p:txBody>
      </p:sp>
      <p:pic>
        <p:nvPicPr>
          <p:cNvPr id="5" name="Content Placeholder 4">
            <a:extLst>
              <a:ext uri="{FF2B5EF4-FFF2-40B4-BE49-F238E27FC236}">
                <a16:creationId xmlns="" xmlns:a16="http://schemas.microsoft.com/office/drawing/2014/main" id="{5E6AEB4E-3E46-462E-801B-141F33420F04}"/>
              </a:ext>
            </a:extLst>
          </p:cNvPr>
          <p:cNvPicPr>
            <a:picLocks noGrp="1" noChangeAspect="1"/>
          </p:cNvPicPr>
          <p:nvPr>
            <p:ph sz="half" idx="13"/>
          </p:nvPr>
        </p:nvPicPr>
        <p:blipFill>
          <a:blip r:embed="rId3"/>
          <a:stretch>
            <a:fillRect/>
          </a:stretch>
        </p:blipFill>
        <p:spPr>
          <a:xfrm>
            <a:off x="838200" y="1690688"/>
            <a:ext cx="3216719" cy="4546600"/>
          </a:xfrm>
          <a:prstGeom prst="rect">
            <a:avLst/>
          </a:prstGeom>
        </p:spPr>
      </p:pic>
      <p:sp>
        <p:nvSpPr>
          <p:cNvPr id="4" name="Text Placeholder 3">
            <a:extLst>
              <a:ext uri="{FF2B5EF4-FFF2-40B4-BE49-F238E27FC236}">
                <a16:creationId xmlns="" xmlns:a16="http://schemas.microsoft.com/office/drawing/2014/main" id="{6CE4A005-4E76-4E73-B33A-BFD58534EFF2}"/>
              </a:ext>
            </a:extLst>
          </p:cNvPr>
          <p:cNvSpPr>
            <a:spLocks noGrp="1"/>
          </p:cNvSpPr>
          <p:nvPr>
            <p:ph sz="half" idx="14"/>
          </p:nvPr>
        </p:nvSpPr>
        <p:spPr>
          <a:xfrm>
            <a:off x="4439920" y="1632937"/>
            <a:ext cx="7162164" cy="4546600"/>
          </a:xfrm>
        </p:spPr>
        <p:txBody>
          <a:bodyPr>
            <a:normAutofit lnSpcReduction="10000"/>
          </a:bodyPr>
          <a:lstStyle/>
          <a:p>
            <a:pPr marL="457200" indent="-457200">
              <a:buFont typeface="Arial" panose="020B0604020202020204" pitchFamily="34" charset="0"/>
              <a:buChar char="•"/>
            </a:pPr>
            <a:r>
              <a:rPr lang="lt-LT" sz="3200" dirty="0">
                <a:latin typeface="Arial" panose="020B0604020202020204" pitchFamily="34" charset="0"/>
                <a:cs typeface="Arial" panose="020B0604020202020204" pitchFamily="34" charset="0"/>
              </a:rPr>
              <a:t>Sąmokslo teorija, išplitusi 2016 m.</a:t>
            </a:r>
          </a:p>
          <a:p>
            <a:pPr marL="457200" indent="-457200">
              <a:buFont typeface="Arial" panose="020B0604020202020204" pitchFamily="34" charset="0"/>
              <a:buChar char="•"/>
            </a:pPr>
            <a:r>
              <a:rPr lang="lt-LT" sz="3200" dirty="0">
                <a:latin typeface="Arial" panose="020B0604020202020204" pitchFamily="34" charset="0"/>
                <a:cs typeface="Arial" panose="020B0604020202020204" pitchFamily="34" charset="0"/>
              </a:rPr>
              <a:t>Gandas, kad picerija </a:t>
            </a:r>
            <a:r>
              <a:rPr lang="lt-LT" sz="3200" i="1" dirty="0" err="1">
                <a:latin typeface="Arial" panose="020B0604020202020204" pitchFamily="34" charset="0"/>
                <a:cs typeface="Arial" panose="020B0604020202020204" pitchFamily="34" charset="0"/>
              </a:rPr>
              <a:t>Comet</a:t>
            </a:r>
            <a:r>
              <a:rPr lang="lt-LT" sz="3200" i="1" dirty="0">
                <a:latin typeface="Arial" panose="020B0604020202020204" pitchFamily="34" charset="0"/>
                <a:cs typeface="Arial" panose="020B0604020202020204" pitchFamily="34" charset="0"/>
              </a:rPr>
              <a:t> </a:t>
            </a:r>
            <a:r>
              <a:rPr lang="lt-LT" sz="3200" i="1" dirty="0" err="1">
                <a:latin typeface="Arial" panose="020B0604020202020204" pitchFamily="34" charset="0"/>
                <a:cs typeface="Arial" panose="020B0604020202020204" pitchFamily="34" charset="0"/>
              </a:rPr>
              <a:t>Ping</a:t>
            </a:r>
            <a:r>
              <a:rPr lang="lt-LT" sz="3200" i="1" dirty="0">
                <a:latin typeface="Arial" panose="020B0604020202020204" pitchFamily="34" charset="0"/>
                <a:cs typeface="Arial" panose="020B0604020202020204" pitchFamily="34" charset="0"/>
              </a:rPr>
              <a:t> </a:t>
            </a:r>
            <a:r>
              <a:rPr lang="lt-LT" sz="3200" i="1" dirty="0" err="1">
                <a:latin typeface="Arial" panose="020B0604020202020204" pitchFamily="34" charset="0"/>
                <a:cs typeface="Arial" panose="020B0604020202020204" pitchFamily="34" charset="0"/>
              </a:rPr>
              <a:t>Pong</a:t>
            </a:r>
            <a:r>
              <a:rPr lang="lt-LT" sz="3200" dirty="0">
                <a:latin typeface="Arial" panose="020B0604020202020204" pitchFamily="34" charset="0"/>
                <a:cs typeface="Arial" panose="020B0604020202020204" pitchFamily="34" charset="0"/>
              </a:rPr>
              <a:t> yra pedofilų ir satanistų operacinė bazė. </a:t>
            </a:r>
          </a:p>
          <a:p>
            <a:pPr marL="457200" indent="-457200">
              <a:buFont typeface="Arial" panose="020B0604020202020204" pitchFamily="34" charset="0"/>
              <a:buChar char="•"/>
            </a:pPr>
            <a:r>
              <a:rPr lang="lt-LT" sz="3200" dirty="0">
                <a:latin typeface="Arial" panose="020B0604020202020204" pitchFamily="34" charset="0"/>
                <a:cs typeface="Arial" panose="020B0604020202020204" pitchFamily="34" charset="0"/>
              </a:rPr>
              <a:t>Vien 2016 m. lapkritį </a:t>
            </a:r>
            <a:r>
              <a:rPr lang="lt-LT" sz="3200" i="1" dirty="0">
                <a:latin typeface="Arial" panose="020B0604020202020204" pitchFamily="34" charset="0"/>
                <a:cs typeface="Arial" panose="020B0604020202020204" pitchFamily="34" charset="0"/>
              </a:rPr>
              <a:t>Twitter </a:t>
            </a:r>
            <a:r>
              <a:rPr lang="lt-LT" sz="3200" dirty="0">
                <a:latin typeface="Arial" panose="020B0604020202020204" pitchFamily="34" charset="0"/>
                <a:cs typeface="Arial" panose="020B0604020202020204" pitchFamily="34" charset="0"/>
              </a:rPr>
              <a:t>publikuota daugiau nei milijonas žinučių. </a:t>
            </a:r>
          </a:p>
          <a:p>
            <a:pPr marL="457200" indent="-457200">
              <a:buFont typeface="Arial" panose="020B0604020202020204" pitchFamily="34" charset="0"/>
              <a:buChar char="•"/>
            </a:pPr>
            <a:r>
              <a:rPr lang="lt-LT" sz="3200" i="1" dirty="0" err="1">
                <a:latin typeface="Arial" panose="020B0604020202020204" pitchFamily="34" charset="0"/>
                <a:cs typeface="Arial" panose="020B0604020202020204" pitchFamily="34" charset="0"/>
              </a:rPr>
              <a:t>Pizzagate</a:t>
            </a:r>
            <a:r>
              <a:rPr lang="lt-LT" sz="3200" dirty="0">
                <a:latin typeface="Arial" panose="020B0604020202020204" pitchFamily="34" charset="0"/>
                <a:cs typeface="Arial" panose="020B0604020202020204" pitchFamily="34" charset="0"/>
              </a:rPr>
              <a:t> atsinaujino 2020 m. </a:t>
            </a:r>
            <a:r>
              <a:rPr lang="lt-LT" sz="3200" i="1" dirty="0" err="1">
                <a:latin typeface="Arial" panose="020B0604020202020204" pitchFamily="34" charset="0"/>
                <a:cs typeface="Arial" panose="020B0604020202020204" pitchFamily="34" charset="0"/>
              </a:rPr>
              <a:t>TikTok</a:t>
            </a:r>
            <a:r>
              <a:rPr lang="lt-LT" sz="3200" dirty="0">
                <a:latin typeface="Arial" panose="020B0604020202020204" pitchFamily="34" charset="0"/>
                <a:cs typeface="Arial" panose="020B0604020202020204" pitchFamily="34" charset="0"/>
              </a:rPr>
              <a:t> tinkle. </a:t>
            </a:r>
          </a:p>
          <a:p>
            <a:endParaRPr lang="lt-LT" dirty="0"/>
          </a:p>
        </p:txBody>
      </p:sp>
      <p:sp>
        <p:nvSpPr>
          <p:cNvPr id="6" name="Rectangle 5">
            <a:extLst>
              <a:ext uri="{FF2B5EF4-FFF2-40B4-BE49-F238E27FC236}">
                <a16:creationId xmlns="" xmlns:a16="http://schemas.microsoft.com/office/drawing/2014/main" id="{D7D6624E-B4D7-46DD-8C5B-2117B4D3E7DD}"/>
              </a:ext>
            </a:extLst>
          </p:cNvPr>
          <p:cNvSpPr/>
          <p:nvPr/>
        </p:nvSpPr>
        <p:spPr>
          <a:xfrm>
            <a:off x="828040" y="6200487"/>
            <a:ext cx="6096000" cy="292388"/>
          </a:xfrm>
          <a:prstGeom prst="rect">
            <a:avLst/>
          </a:prstGeom>
        </p:spPr>
        <p:txBody>
          <a:bodyPr>
            <a:spAutoFit/>
          </a:bodyPr>
          <a:lstStyle/>
          <a:p>
            <a:r>
              <a:rPr lang="lt-LT" sz="1300" dirty="0">
                <a:latin typeface="Arial" panose="020B0604020202020204" pitchFamily="34" charset="0"/>
                <a:cs typeface="Arial" panose="020B0604020202020204" pitchFamily="34" charset="0"/>
              </a:rPr>
              <a:t>Becker1999. 02aIMG_8514. 2020. </a:t>
            </a:r>
            <a:r>
              <a:rPr lang="lt-LT" sz="1300" dirty="0" err="1">
                <a:latin typeface="Arial" panose="020B0604020202020204" pitchFamily="34" charset="0"/>
                <a:cs typeface="Arial" panose="020B0604020202020204" pitchFamily="34" charset="0"/>
              </a:rPr>
              <a:t>Flickr</a:t>
            </a:r>
            <a:r>
              <a:rPr lang="lt-LT" sz="13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56768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kumentas" ma:contentTypeID="0x0101005D1CC8C82874DD4D8D2EC0AEE26E3455" ma:contentTypeVersion="4" ma:contentTypeDescription="Kurkite naują dokumentą." ma:contentTypeScope="" ma:versionID="6c113e97e99ebc636b1b4bb3f36c8e3b">
  <xsd:schema xmlns:xsd="http://www.w3.org/2001/XMLSchema" xmlns:xs="http://www.w3.org/2001/XMLSchema" xmlns:p="http://schemas.microsoft.com/office/2006/metadata/properties" xmlns:ns2="a0835765-722b-4967-b5d3-9e62f38271fc" xmlns:ns3="47d486dd-7fb2-4844-a458-fd0411d49900" targetNamespace="http://schemas.microsoft.com/office/2006/metadata/properties" ma:root="true" ma:fieldsID="35047cad3f9a3ac8c245f1994d6788e9" ns2:_="" ns3:_="">
    <xsd:import namespace="a0835765-722b-4967-b5d3-9e62f38271fc"/>
    <xsd:import namespace="47d486dd-7fb2-4844-a458-fd0411d49900"/>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835765-722b-4967-b5d3-9e62f38271fc" elementFormDefault="qualified">
    <xsd:import namespace="http://schemas.microsoft.com/office/2006/documentManagement/types"/>
    <xsd:import namespace="http://schemas.microsoft.com/office/infopath/2007/PartnerControls"/>
    <xsd:element name="_dlc_DocId" ma:index="8" nillable="true" ma:displayName="Dokumento ID reikšmė" ma:description="Dokumento ID reikšmė, priskirta šiam elementui." ma:indexed="true" ma:internalName="_dlc_DocId" ma:readOnly="true">
      <xsd:simpleType>
        <xsd:restriction base="dms:Text"/>
      </xsd:simpleType>
    </xsd:element>
    <xsd:element name="_dlc_DocIdUrl" ma:index="9" nillable="true" ma:displayName="Dokumento ID" ma:description="Nuolatinis saitas į šį dokumentą."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Bendrinta su išsamia informacija"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d486dd-7fb2-4844-a458-fd0411d4990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a0835765-722b-4967-b5d3-9e62f38271fc">XXSHWCZCZDRR-1390958040-47</_dlc_DocId>
    <_dlc_DocIdUrl xmlns="a0835765-722b-4967-b5d3-9e62f38271fc">
      <Url>https://povilasscpl.sharepoint.com/sites/MEDIJURASTINGUMAS/_layouts/15/DocIdRedir.aspx?ID=XXSHWCZCZDRR-1390958040-47</Url>
      <Description>XXSHWCZCZDRR-1390958040-47</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BE597F-7737-4B96-8FCF-A947973A510B}">
  <ds:schemaRefs>
    <ds:schemaRef ds:uri="http://schemas.microsoft.com/sharepoint/events"/>
  </ds:schemaRefs>
</ds:datastoreItem>
</file>

<file path=customXml/itemProps2.xml><?xml version="1.0" encoding="utf-8"?>
<ds:datastoreItem xmlns:ds="http://schemas.openxmlformats.org/officeDocument/2006/customXml" ds:itemID="{8451563D-ADC3-4DC4-A893-844725BE4D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835765-722b-4967-b5d3-9e62f38271fc"/>
    <ds:schemaRef ds:uri="47d486dd-7fb2-4844-a458-fd0411d499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74D674-38D6-43F7-96E4-801BF97617DF}">
  <ds:schemaRefs>
    <ds:schemaRef ds:uri="http://purl.org/dc/terms/"/>
    <ds:schemaRef ds:uri="http://www.w3.org/XML/1998/namespace"/>
    <ds:schemaRef ds:uri="a0835765-722b-4967-b5d3-9e62f38271fc"/>
    <ds:schemaRef ds:uri="http://schemas.microsoft.com/office/2006/documentManagement/types"/>
    <ds:schemaRef ds:uri="http://purl.org/dc/elements/1.1/"/>
    <ds:schemaRef ds:uri="47d486dd-7fb2-4844-a458-fd0411d49900"/>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41774B4E-A2A5-4074-9468-57DB53C240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7123</TotalTime>
  <Words>2590</Words>
  <Application>Microsoft Office PowerPoint</Application>
  <PresentationFormat>Plačiaekranė</PresentationFormat>
  <Paragraphs>133</Paragraphs>
  <Slides>19</Slides>
  <Notes>16</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19</vt:i4>
      </vt:variant>
    </vt:vector>
  </HeadingPairs>
  <TitlesOfParts>
    <vt:vector size="23" baseType="lpstr">
      <vt:lpstr>Arial</vt:lpstr>
      <vt:lpstr>Calibri</vt:lpstr>
      <vt:lpstr>Century Gothic</vt:lpstr>
      <vt:lpstr>Office Theme</vt:lpstr>
      <vt:lpstr>Medijų įvairovė ir prieigos būdai</vt:lpstr>
      <vt:lpstr>5 užsiėmimas.  Socialiniai tinklai  ir viešasis gyvenimas – naudinga ar žalinga?</vt:lpstr>
      <vt:lpstr>Socialinių tinklų įtaka politikai</vt:lpstr>
      <vt:lpstr>Gerai ir blogai</vt:lpstr>
      <vt:lpstr>Žodžio laisvė</vt:lpstr>
      <vt:lpstr>Arabų pavasaris</vt:lpstr>
      <vt:lpstr>Panaudojimas blogiui</vt:lpstr>
      <vt:lpstr>Genocidas</vt:lpstr>
      <vt:lpstr>Pizzagate</vt:lpstr>
      <vt:lpstr>Galia formuoti politinę darbotvarkę</vt:lpstr>
      <vt:lpstr>Lūkesčiai</vt:lpstr>
      <vt:lpstr>Įrankis nelygu galimybė</vt:lpstr>
      <vt:lpstr>Uždari klubai</vt:lpstr>
      <vt:lpstr>Pykčio erdvės</vt:lpstr>
      <vt:lpstr>Iššūkiai formuojant  viešąją erdvę</vt:lpstr>
      <vt:lpstr>Kas ir ką komentuoja?</vt:lpstr>
      <vt:lpstr>Aptarimas</vt:lpstr>
      <vt:lpstr>Apibendrinimas</vt:lpstr>
      <vt:lpstr>„PowerPoint“ pateiktis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 Dudaite</dc:creator>
  <cp:lastModifiedBy>Darbas</cp:lastModifiedBy>
  <cp:revision>50</cp:revision>
  <dcterms:created xsi:type="dcterms:W3CDTF">2022-11-07T15:03:36Z</dcterms:created>
  <dcterms:modified xsi:type="dcterms:W3CDTF">2023-03-22T13:33:46Z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0x0101005D1CC8C82874DD4D8D2EC0AEE26E3455</vt:lpwstr>
  </property>
  <property fmtid="{D5CDD505-2E9C-101B-9397-08002B2CF9AE}" pid="3" name="_dlc_DocIdItemGuid">
    <vt:lpwstr>bf68828e-31d9-4c28-b6eb-3c26bd363fbd</vt:lpwstr>
  </property>
</Properties>
</file>