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5"/>
  </p:sldMasterIdLst>
  <p:notesMasterIdLst>
    <p:notesMasterId r:id="rId50"/>
  </p:notesMasterIdLst>
  <p:sldIdLst>
    <p:sldId id="256" r:id="rId6"/>
    <p:sldId id="273" r:id="rId7"/>
    <p:sldId id="319" r:id="rId8"/>
    <p:sldId id="275" r:id="rId9"/>
    <p:sldId id="287" r:id="rId10"/>
    <p:sldId id="289" r:id="rId11"/>
    <p:sldId id="290" r:id="rId12"/>
    <p:sldId id="291" r:id="rId13"/>
    <p:sldId id="292" r:id="rId14"/>
    <p:sldId id="320" r:id="rId15"/>
    <p:sldId id="293" r:id="rId16"/>
    <p:sldId id="294" r:id="rId17"/>
    <p:sldId id="295" r:id="rId18"/>
    <p:sldId id="296" r:id="rId19"/>
    <p:sldId id="297" r:id="rId20"/>
    <p:sldId id="299" r:id="rId21"/>
    <p:sldId id="300" r:id="rId22"/>
    <p:sldId id="301" r:id="rId23"/>
    <p:sldId id="318" r:id="rId24"/>
    <p:sldId id="317" r:id="rId25"/>
    <p:sldId id="321" r:id="rId26"/>
    <p:sldId id="302" r:id="rId27"/>
    <p:sldId id="303" r:id="rId28"/>
    <p:sldId id="298" r:id="rId29"/>
    <p:sldId id="304" r:id="rId30"/>
    <p:sldId id="305" r:id="rId31"/>
    <p:sldId id="327" r:id="rId32"/>
    <p:sldId id="328" r:id="rId33"/>
    <p:sldId id="308" r:id="rId34"/>
    <p:sldId id="329" r:id="rId35"/>
    <p:sldId id="309" r:id="rId36"/>
    <p:sldId id="314" r:id="rId37"/>
    <p:sldId id="322" r:id="rId38"/>
    <p:sldId id="323" r:id="rId39"/>
    <p:sldId id="324" r:id="rId40"/>
    <p:sldId id="325" r:id="rId41"/>
    <p:sldId id="310" r:id="rId42"/>
    <p:sldId id="311" r:id="rId43"/>
    <p:sldId id="312" r:id="rId44"/>
    <p:sldId id="330" r:id="rId45"/>
    <p:sldId id="316" r:id="rId46"/>
    <p:sldId id="262" r:id="rId47"/>
    <p:sldId id="326" r:id="rId48"/>
    <p:sldId id="286"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551F"/>
    <a:srgbClr val="666666"/>
    <a:srgbClr val="E1E1E1"/>
    <a:srgbClr val="F2F2F2"/>
    <a:srgbClr val="2E2E2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3271" autoAdjust="0"/>
  </p:normalViewPr>
  <p:slideViewPr>
    <p:cSldViewPr snapToGrid="0">
      <p:cViewPr varScale="1">
        <p:scale>
          <a:sx n="66" d="100"/>
          <a:sy n="66" d="100"/>
        </p:scale>
        <p:origin x="78" y="88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5" d="100"/>
          <a:sy n="65" d="100"/>
        </p:scale>
        <p:origin x="3154" y="3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notesMaster" Target="notesMasters/notesMaster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8" Type="http://schemas.openxmlformats.org/officeDocument/2006/relationships/slide" Target="slides/slide3.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s>
</file>

<file path=ppt/diagrams/_rels/data2.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D8F8A3-C7E0-4474-BDD9-633FA96454E8}"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648B3043-9353-40B5-9284-32B91CAFA98E}">
      <dgm:prSet phldrT="[Text]" custT="1"/>
      <dgm:spPr>
        <a:solidFill>
          <a:srgbClr val="EA551F"/>
        </a:solidFill>
      </dgm:spPr>
      <dgm:t>
        <a:bodyPr/>
        <a:lstStyle/>
        <a:p>
          <a:pPr algn="ctr"/>
          <a:r>
            <a:rPr lang="lt-LT" sz="2800" b="1" dirty="0">
              <a:latin typeface="Arial" panose="020B0604020202020204" pitchFamily="34" charset="0"/>
              <a:cs typeface="Arial" panose="020B0604020202020204" pitchFamily="34" charset="0"/>
            </a:rPr>
            <a:t>Intelektinė nuosavybė</a:t>
          </a:r>
          <a:endParaRPr lang="en-US" sz="2800" b="1" dirty="0">
            <a:latin typeface="Arial" panose="020B0604020202020204" pitchFamily="34" charset="0"/>
            <a:cs typeface="Arial" panose="020B0604020202020204" pitchFamily="34" charset="0"/>
          </a:endParaRPr>
        </a:p>
      </dgm:t>
    </dgm:pt>
    <dgm:pt modelId="{E73E448A-ED4F-405A-8B17-33ACE4D2ABCF}" type="parTrans" cxnId="{3A7CB101-55A6-4391-85EE-E17A923350DC}">
      <dgm:prSet/>
      <dgm:spPr/>
      <dgm:t>
        <a:bodyPr/>
        <a:lstStyle/>
        <a:p>
          <a:pPr algn="ctr"/>
          <a:endParaRPr lang="en-US"/>
        </a:p>
      </dgm:t>
    </dgm:pt>
    <dgm:pt modelId="{55B461D9-DA86-4425-8286-F19BE4CC187F}" type="sibTrans" cxnId="{3A7CB101-55A6-4391-85EE-E17A923350DC}">
      <dgm:prSet/>
      <dgm:spPr/>
      <dgm:t>
        <a:bodyPr/>
        <a:lstStyle/>
        <a:p>
          <a:pPr algn="ctr"/>
          <a:endParaRPr lang="en-US"/>
        </a:p>
      </dgm:t>
    </dgm:pt>
    <dgm:pt modelId="{4AB2B411-5E43-4BCB-93DE-67135FEEA159}">
      <dgm:prSet phldrT="[Text]" custT="1"/>
      <dgm:spPr>
        <a:solidFill>
          <a:srgbClr val="666666"/>
        </a:solidFill>
      </dgm:spPr>
      <dgm:t>
        <a:bodyPr/>
        <a:lstStyle/>
        <a:p>
          <a:pPr algn="ctr"/>
          <a:r>
            <a:rPr lang="lt-LT" sz="2000" b="1" dirty="0">
              <a:latin typeface="Arial" panose="020B0604020202020204" pitchFamily="34" charset="0"/>
              <a:cs typeface="Arial" panose="020B0604020202020204" pitchFamily="34" charset="0"/>
            </a:rPr>
            <a:t>Prekių ženklai</a:t>
          </a:r>
          <a:endParaRPr lang="en-US" sz="2000" b="1" dirty="0">
            <a:latin typeface="Arial" panose="020B0604020202020204" pitchFamily="34" charset="0"/>
            <a:cs typeface="Arial" panose="020B0604020202020204" pitchFamily="34" charset="0"/>
          </a:endParaRPr>
        </a:p>
      </dgm:t>
    </dgm:pt>
    <dgm:pt modelId="{1DE2A0D9-FA4C-4827-8D00-E4703C0BDA0E}" type="parTrans" cxnId="{73AD82B8-1142-4DA1-ADE3-8E58DDCD5E87}">
      <dgm:prSet/>
      <dgm:spPr>
        <a:ln w="38100">
          <a:solidFill>
            <a:srgbClr val="EA551F"/>
          </a:solidFill>
        </a:ln>
      </dgm:spPr>
      <dgm:t>
        <a:bodyPr/>
        <a:lstStyle/>
        <a:p>
          <a:pPr algn="ctr"/>
          <a:endParaRPr lang="en-US"/>
        </a:p>
      </dgm:t>
    </dgm:pt>
    <dgm:pt modelId="{3EA24F74-12A3-451F-BA71-17AE19E5DDE0}" type="sibTrans" cxnId="{73AD82B8-1142-4DA1-ADE3-8E58DDCD5E87}">
      <dgm:prSet/>
      <dgm:spPr/>
      <dgm:t>
        <a:bodyPr/>
        <a:lstStyle/>
        <a:p>
          <a:pPr algn="ctr"/>
          <a:endParaRPr lang="en-US"/>
        </a:p>
      </dgm:t>
    </dgm:pt>
    <dgm:pt modelId="{C54673CB-A08D-4B30-BC15-2F107A5F9645}">
      <dgm:prSet phldrT="[Text]" custT="1"/>
      <dgm:spPr>
        <a:solidFill>
          <a:srgbClr val="666666"/>
        </a:solidFill>
      </dgm:spPr>
      <dgm:t>
        <a:bodyPr/>
        <a:lstStyle/>
        <a:p>
          <a:pPr algn="ctr"/>
          <a:r>
            <a:rPr lang="lt-LT" sz="2000" b="1" dirty="0" err="1">
              <a:latin typeface="Arial" panose="020B0604020202020204" pitchFamily="34" charset="0"/>
              <a:cs typeface="Arial" panose="020B0604020202020204" pitchFamily="34" charset="0"/>
            </a:rPr>
            <a:t>Geogra</a:t>
          </a:r>
          <a:r>
            <a:rPr lang="en-US" sz="2000" b="1" dirty="0">
              <a:latin typeface="Arial" panose="020B0604020202020204" pitchFamily="34" charset="0"/>
              <a:cs typeface="Arial" panose="020B0604020202020204" pitchFamily="34" charset="0"/>
            </a:rPr>
            <a:t>-</a:t>
          </a:r>
          <a:r>
            <a:rPr lang="lt-LT" sz="2000" b="1" dirty="0" err="1">
              <a:latin typeface="Arial" panose="020B0604020202020204" pitchFamily="34" charset="0"/>
              <a:cs typeface="Arial" panose="020B0604020202020204" pitchFamily="34" charset="0"/>
            </a:rPr>
            <a:t>finės</a:t>
          </a:r>
          <a:r>
            <a:rPr lang="lt-LT" sz="2000" b="1" dirty="0">
              <a:latin typeface="Arial" panose="020B0604020202020204" pitchFamily="34" charset="0"/>
              <a:cs typeface="Arial" panose="020B0604020202020204" pitchFamily="34" charset="0"/>
            </a:rPr>
            <a:t> </a:t>
          </a:r>
          <a:r>
            <a:rPr lang="lt-LT" sz="2000" b="1" dirty="0" err="1">
              <a:latin typeface="Arial" panose="020B0604020202020204" pitchFamily="34" charset="0"/>
              <a:cs typeface="Arial" panose="020B0604020202020204" pitchFamily="34" charset="0"/>
            </a:rPr>
            <a:t>nuoro</a:t>
          </a:r>
          <a:r>
            <a:rPr lang="en-US" sz="2000" b="1" dirty="0">
              <a:latin typeface="Arial" panose="020B0604020202020204" pitchFamily="34" charset="0"/>
              <a:cs typeface="Arial" panose="020B0604020202020204" pitchFamily="34" charset="0"/>
            </a:rPr>
            <a:t>-</a:t>
          </a:r>
          <a:r>
            <a:rPr lang="lt-LT" sz="2000" b="1" dirty="0" err="1">
              <a:latin typeface="Arial" panose="020B0604020202020204" pitchFamily="34" charset="0"/>
              <a:cs typeface="Arial" panose="020B0604020202020204" pitchFamily="34" charset="0"/>
            </a:rPr>
            <a:t>dos</a:t>
          </a:r>
          <a:endParaRPr lang="en-US" sz="2000" b="1" dirty="0">
            <a:latin typeface="Arial" panose="020B0604020202020204" pitchFamily="34" charset="0"/>
            <a:cs typeface="Arial" panose="020B0604020202020204" pitchFamily="34" charset="0"/>
          </a:endParaRPr>
        </a:p>
      </dgm:t>
    </dgm:pt>
    <dgm:pt modelId="{D534663B-7D15-438A-A2B0-3DD8D18B1064}" type="parTrans" cxnId="{3EDE73E8-00F5-4D9B-BF5B-E43B82BFA936}">
      <dgm:prSet/>
      <dgm:spPr>
        <a:ln w="38100">
          <a:solidFill>
            <a:srgbClr val="EA551F"/>
          </a:solidFill>
        </a:ln>
      </dgm:spPr>
      <dgm:t>
        <a:bodyPr/>
        <a:lstStyle/>
        <a:p>
          <a:pPr algn="ctr"/>
          <a:endParaRPr lang="en-US"/>
        </a:p>
      </dgm:t>
    </dgm:pt>
    <dgm:pt modelId="{9654ECB6-81D5-4FC6-B0E4-39647F36D679}" type="sibTrans" cxnId="{3EDE73E8-00F5-4D9B-BF5B-E43B82BFA936}">
      <dgm:prSet/>
      <dgm:spPr/>
      <dgm:t>
        <a:bodyPr/>
        <a:lstStyle/>
        <a:p>
          <a:pPr algn="ctr"/>
          <a:endParaRPr lang="en-US"/>
        </a:p>
      </dgm:t>
    </dgm:pt>
    <dgm:pt modelId="{D3B806BF-FE14-4D5F-A54D-38149CDCAF73}">
      <dgm:prSet phldrT="[Text]" custT="1"/>
      <dgm:spPr>
        <a:solidFill>
          <a:srgbClr val="666666"/>
        </a:solidFill>
      </dgm:spPr>
      <dgm:t>
        <a:bodyPr/>
        <a:lstStyle/>
        <a:p>
          <a:pPr algn="ctr"/>
          <a:r>
            <a:rPr lang="lt-LT" sz="2000" b="1" dirty="0">
              <a:latin typeface="Arial" panose="020B0604020202020204" pitchFamily="34" charset="0"/>
              <a:cs typeface="Arial" panose="020B0604020202020204" pitchFamily="34" charset="0"/>
            </a:rPr>
            <a:t>Augalų veislės</a:t>
          </a:r>
          <a:endParaRPr lang="en-US" sz="2000" b="1" dirty="0">
            <a:latin typeface="Arial" panose="020B0604020202020204" pitchFamily="34" charset="0"/>
            <a:cs typeface="Arial" panose="020B0604020202020204" pitchFamily="34" charset="0"/>
          </a:endParaRPr>
        </a:p>
      </dgm:t>
    </dgm:pt>
    <dgm:pt modelId="{DC55311B-DD47-4442-A467-ABEB660DD277}" type="parTrans" cxnId="{401CC281-C058-4E94-A0E8-BC9DEEE7CAB2}">
      <dgm:prSet/>
      <dgm:spPr>
        <a:ln w="38100">
          <a:solidFill>
            <a:srgbClr val="EA551F"/>
          </a:solidFill>
        </a:ln>
      </dgm:spPr>
      <dgm:t>
        <a:bodyPr/>
        <a:lstStyle/>
        <a:p>
          <a:pPr algn="ctr"/>
          <a:endParaRPr lang="en-US"/>
        </a:p>
      </dgm:t>
    </dgm:pt>
    <dgm:pt modelId="{A43251C7-B078-4E08-85CC-65C2353F37E3}" type="sibTrans" cxnId="{401CC281-C058-4E94-A0E8-BC9DEEE7CAB2}">
      <dgm:prSet/>
      <dgm:spPr/>
      <dgm:t>
        <a:bodyPr/>
        <a:lstStyle/>
        <a:p>
          <a:pPr algn="ctr"/>
          <a:endParaRPr lang="en-US"/>
        </a:p>
      </dgm:t>
    </dgm:pt>
    <dgm:pt modelId="{70A5E4EF-56C8-4C7D-BA45-7C36F2B12AE3}">
      <dgm:prSet phldrT="[Text]" custT="1"/>
      <dgm:spPr>
        <a:solidFill>
          <a:srgbClr val="666666"/>
        </a:solidFill>
      </dgm:spPr>
      <dgm:t>
        <a:bodyPr/>
        <a:lstStyle/>
        <a:p>
          <a:pPr algn="ctr"/>
          <a:r>
            <a:rPr lang="lt-LT" sz="2000" b="1" dirty="0">
              <a:latin typeface="Arial" panose="020B0604020202020204" pitchFamily="34" charset="0"/>
              <a:cs typeface="Arial" panose="020B0604020202020204" pitchFamily="34" charset="0"/>
            </a:rPr>
            <a:t>Autorių teisės</a:t>
          </a:r>
          <a:endParaRPr lang="en-US" sz="2000" b="1" dirty="0">
            <a:latin typeface="Arial" panose="020B0604020202020204" pitchFamily="34" charset="0"/>
            <a:cs typeface="Arial" panose="020B0604020202020204" pitchFamily="34" charset="0"/>
          </a:endParaRPr>
        </a:p>
      </dgm:t>
    </dgm:pt>
    <dgm:pt modelId="{71D30617-C938-4F95-962D-251C7191756F}" type="parTrans" cxnId="{270C62EF-8144-4F3E-8E85-4465D03FEC9E}">
      <dgm:prSet/>
      <dgm:spPr>
        <a:ln w="38100">
          <a:solidFill>
            <a:srgbClr val="EA551F"/>
          </a:solidFill>
        </a:ln>
      </dgm:spPr>
      <dgm:t>
        <a:bodyPr/>
        <a:lstStyle/>
        <a:p>
          <a:pPr algn="ctr"/>
          <a:endParaRPr lang="en-US"/>
        </a:p>
      </dgm:t>
    </dgm:pt>
    <dgm:pt modelId="{E99F5A67-6F59-4344-A974-9B1EDA02DB0C}" type="sibTrans" cxnId="{270C62EF-8144-4F3E-8E85-4465D03FEC9E}">
      <dgm:prSet/>
      <dgm:spPr/>
      <dgm:t>
        <a:bodyPr/>
        <a:lstStyle/>
        <a:p>
          <a:pPr algn="ctr"/>
          <a:endParaRPr lang="en-US"/>
        </a:p>
      </dgm:t>
    </dgm:pt>
    <dgm:pt modelId="{7D687DA0-615B-4E9D-A202-AA6A0CB8B2F1}">
      <dgm:prSet phldrT="[Text]" custT="1"/>
      <dgm:spPr>
        <a:solidFill>
          <a:srgbClr val="666666"/>
        </a:solidFill>
      </dgm:spPr>
      <dgm:t>
        <a:bodyPr/>
        <a:lstStyle/>
        <a:p>
          <a:pPr algn="ctr"/>
          <a:r>
            <a:rPr lang="lt-LT" sz="2000" b="1" dirty="0">
              <a:latin typeface="Arial" panose="020B0604020202020204" pitchFamily="34" charset="0"/>
              <a:cs typeface="Arial" panose="020B0604020202020204" pitchFamily="34" charset="0"/>
            </a:rPr>
            <a:t>Išradimai</a:t>
          </a:r>
          <a:endParaRPr lang="en-US" sz="2000" b="1" dirty="0">
            <a:latin typeface="Arial" panose="020B0604020202020204" pitchFamily="34" charset="0"/>
            <a:cs typeface="Arial" panose="020B0604020202020204" pitchFamily="34" charset="0"/>
          </a:endParaRPr>
        </a:p>
      </dgm:t>
    </dgm:pt>
    <dgm:pt modelId="{D3AD7432-7739-4545-8D36-E14D67F851D9}" type="parTrans" cxnId="{97CEE40C-F166-459C-B68D-6611058987C8}">
      <dgm:prSet/>
      <dgm:spPr>
        <a:ln w="38100">
          <a:solidFill>
            <a:srgbClr val="EA551F"/>
          </a:solidFill>
        </a:ln>
      </dgm:spPr>
      <dgm:t>
        <a:bodyPr/>
        <a:lstStyle/>
        <a:p>
          <a:pPr algn="ctr"/>
          <a:endParaRPr lang="en-US"/>
        </a:p>
      </dgm:t>
    </dgm:pt>
    <dgm:pt modelId="{D5A85016-F7B8-4912-9238-1B47857D458A}" type="sibTrans" cxnId="{97CEE40C-F166-459C-B68D-6611058987C8}">
      <dgm:prSet/>
      <dgm:spPr/>
      <dgm:t>
        <a:bodyPr/>
        <a:lstStyle/>
        <a:p>
          <a:pPr algn="ctr"/>
          <a:endParaRPr lang="en-US"/>
        </a:p>
      </dgm:t>
    </dgm:pt>
    <dgm:pt modelId="{6FDF3F37-1FAC-46EA-8F6C-F511B500543B}">
      <dgm:prSet phldrT="[Text]" custT="1"/>
      <dgm:spPr>
        <a:solidFill>
          <a:srgbClr val="666666"/>
        </a:solidFill>
      </dgm:spPr>
      <dgm:t>
        <a:bodyPr/>
        <a:lstStyle/>
        <a:p>
          <a:pPr algn="ctr"/>
          <a:r>
            <a:rPr lang="lt-LT" sz="2000" b="1" dirty="0" err="1">
              <a:latin typeface="Arial" panose="020B0604020202020204" pitchFamily="34" charset="0"/>
              <a:cs typeface="Arial" panose="020B0604020202020204" pitchFamily="34" charset="0"/>
            </a:rPr>
            <a:t>Pramo</a:t>
          </a:r>
          <a:r>
            <a:rPr lang="en-US" sz="2000" b="1" dirty="0">
              <a:latin typeface="Arial" panose="020B0604020202020204" pitchFamily="34" charset="0"/>
              <a:cs typeface="Arial" panose="020B0604020202020204" pitchFamily="34" charset="0"/>
            </a:rPr>
            <a:t>-</a:t>
          </a:r>
          <a:r>
            <a:rPr lang="lt-LT" sz="2000" b="1" dirty="0" err="1">
              <a:latin typeface="Arial" panose="020B0604020202020204" pitchFamily="34" charset="0"/>
              <a:cs typeface="Arial" panose="020B0604020202020204" pitchFamily="34" charset="0"/>
            </a:rPr>
            <a:t>ninis</a:t>
          </a:r>
          <a:r>
            <a:rPr lang="lt-LT" sz="2000" b="1" dirty="0">
              <a:latin typeface="Arial" panose="020B0604020202020204" pitchFamily="34" charset="0"/>
              <a:cs typeface="Arial" panose="020B0604020202020204" pitchFamily="34" charset="0"/>
            </a:rPr>
            <a:t> dizainas</a:t>
          </a:r>
          <a:endParaRPr lang="en-US" sz="2000" b="1" dirty="0">
            <a:latin typeface="Arial" panose="020B0604020202020204" pitchFamily="34" charset="0"/>
            <a:cs typeface="Arial" panose="020B0604020202020204" pitchFamily="34" charset="0"/>
          </a:endParaRPr>
        </a:p>
      </dgm:t>
    </dgm:pt>
    <dgm:pt modelId="{5042572F-BFAB-4335-993A-FD5DF36ACAAD}" type="parTrans" cxnId="{EDB9189C-9762-4218-AFE6-773671E24FB7}">
      <dgm:prSet/>
      <dgm:spPr>
        <a:ln w="38100">
          <a:solidFill>
            <a:srgbClr val="EA551F"/>
          </a:solidFill>
        </a:ln>
      </dgm:spPr>
      <dgm:t>
        <a:bodyPr/>
        <a:lstStyle/>
        <a:p>
          <a:pPr algn="ctr"/>
          <a:endParaRPr lang="en-US"/>
        </a:p>
      </dgm:t>
    </dgm:pt>
    <dgm:pt modelId="{6E8362DB-E4D3-4A3E-9BC0-56517A55AFF6}" type="sibTrans" cxnId="{EDB9189C-9762-4218-AFE6-773671E24FB7}">
      <dgm:prSet/>
      <dgm:spPr/>
      <dgm:t>
        <a:bodyPr/>
        <a:lstStyle/>
        <a:p>
          <a:pPr algn="ctr"/>
          <a:endParaRPr lang="en-US"/>
        </a:p>
      </dgm:t>
    </dgm:pt>
    <dgm:pt modelId="{15310EAA-E333-4E14-8DEF-CB46451BA768}">
      <dgm:prSet phldrT="[Text]" custT="1"/>
      <dgm:spPr>
        <a:solidFill>
          <a:srgbClr val="666666"/>
        </a:solidFill>
      </dgm:spPr>
      <dgm:t>
        <a:bodyPr/>
        <a:lstStyle/>
        <a:p>
          <a:pPr algn="ctr"/>
          <a:r>
            <a:rPr lang="lt-LT" sz="2000" b="1" dirty="0" err="1">
              <a:latin typeface="Arial" panose="020B0604020202020204" pitchFamily="34" charset="0"/>
              <a:cs typeface="Arial" panose="020B0604020202020204" pitchFamily="34" charset="0"/>
            </a:rPr>
            <a:t>Gretuti</a:t>
          </a:r>
          <a:r>
            <a:rPr lang="en-US" sz="2000" b="1" dirty="0">
              <a:latin typeface="Arial" panose="020B0604020202020204" pitchFamily="34" charset="0"/>
              <a:cs typeface="Arial" panose="020B0604020202020204" pitchFamily="34" charset="0"/>
            </a:rPr>
            <a:t>-</a:t>
          </a:r>
          <a:r>
            <a:rPr lang="lt-LT" sz="2000" b="1" dirty="0" err="1">
              <a:latin typeface="Arial" panose="020B0604020202020204" pitchFamily="34" charset="0"/>
              <a:cs typeface="Arial" panose="020B0604020202020204" pitchFamily="34" charset="0"/>
            </a:rPr>
            <a:t>nės</a:t>
          </a:r>
          <a:r>
            <a:rPr lang="lt-LT" sz="2000" b="1" dirty="0">
              <a:latin typeface="Arial" panose="020B0604020202020204" pitchFamily="34" charset="0"/>
              <a:cs typeface="Arial" panose="020B0604020202020204" pitchFamily="34" charset="0"/>
            </a:rPr>
            <a:t> teisės</a:t>
          </a:r>
          <a:endParaRPr lang="en-US" sz="2000" b="1" dirty="0">
            <a:latin typeface="Arial" panose="020B0604020202020204" pitchFamily="34" charset="0"/>
            <a:cs typeface="Arial" panose="020B0604020202020204" pitchFamily="34" charset="0"/>
          </a:endParaRPr>
        </a:p>
      </dgm:t>
    </dgm:pt>
    <dgm:pt modelId="{36582024-1A1A-4887-91AA-C252399FDAFD}" type="parTrans" cxnId="{66F498CC-A9B0-49FD-BA1A-43A1661A5515}">
      <dgm:prSet/>
      <dgm:spPr>
        <a:ln w="38100">
          <a:solidFill>
            <a:srgbClr val="EA551F"/>
          </a:solidFill>
        </a:ln>
      </dgm:spPr>
      <dgm:t>
        <a:bodyPr/>
        <a:lstStyle/>
        <a:p>
          <a:pPr algn="ctr"/>
          <a:endParaRPr lang="en-US"/>
        </a:p>
      </dgm:t>
    </dgm:pt>
    <dgm:pt modelId="{B9D744C4-6490-4076-9116-1B432A0A166A}" type="sibTrans" cxnId="{66F498CC-A9B0-49FD-BA1A-43A1661A5515}">
      <dgm:prSet/>
      <dgm:spPr/>
      <dgm:t>
        <a:bodyPr/>
        <a:lstStyle/>
        <a:p>
          <a:pPr algn="ctr"/>
          <a:endParaRPr lang="en-US"/>
        </a:p>
      </dgm:t>
    </dgm:pt>
    <dgm:pt modelId="{3A6EE2BA-7ABA-40C7-AE91-D08A3BC9AE40}" type="pres">
      <dgm:prSet presAssocID="{8BD8F8A3-C7E0-4474-BDD9-633FA96454E8}" presName="cycle" presStyleCnt="0">
        <dgm:presLayoutVars>
          <dgm:chMax val="1"/>
          <dgm:dir/>
          <dgm:animLvl val="ctr"/>
          <dgm:resizeHandles val="exact"/>
        </dgm:presLayoutVars>
      </dgm:prSet>
      <dgm:spPr/>
      <dgm:t>
        <a:bodyPr/>
        <a:lstStyle/>
        <a:p>
          <a:endParaRPr lang="lt-LT"/>
        </a:p>
      </dgm:t>
    </dgm:pt>
    <dgm:pt modelId="{2E5E0471-1BD9-441A-AE4D-139AB516C6EF}" type="pres">
      <dgm:prSet presAssocID="{648B3043-9353-40B5-9284-32B91CAFA98E}" presName="centerShape" presStyleLbl="node0" presStyleIdx="0" presStyleCnt="1" custScaleX="211963" custScaleY="206007" custLinFactNeighborY="-837"/>
      <dgm:spPr/>
      <dgm:t>
        <a:bodyPr/>
        <a:lstStyle/>
        <a:p>
          <a:endParaRPr lang="lt-LT"/>
        </a:p>
      </dgm:t>
    </dgm:pt>
    <dgm:pt modelId="{7820BF48-9450-4A04-9811-0D051491855B}" type="pres">
      <dgm:prSet presAssocID="{1DE2A0D9-FA4C-4827-8D00-E4703C0BDA0E}" presName="Name9" presStyleLbl="parChTrans1D2" presStyleIdx="0" presStyleCnt="7"/>
      <dgm:spPr/>
      <dgm:t>
        <a:bodyPr/>
        <a:lstStyle/>
        <a:p>
          <a:endParaRPr lang="lt-LT"/>
        </a:p>
      </dgm:t>
    </dgm:pt>
    <dgm:pt modelId="{1DD6E9D6-1C1C-4C44-9EFF-B475A2AD061B}" type="pres">
      <dgm:prSet presAssocID="{1DE2A0D9-FA4C-4827-8D00-E4703C0BDA0E}" presName="connTx" presStyleLbl="parChTrans1D2" presStyleIdx="0" presStyleCnt="7"/>
      <dgm:spPr/>
      <dgm:t>
        <a:bodyPr/>
        <a:lstStyle/>
        <a:p>
          <a:endParaRPr lang="lt-LT"/>
        </a:p>
      </dgm:t>
    </dgm:pt>
    <dgm:pt modelId="{81EACB43-33D2-4982-B8D1-EE6893AA85D1}" type="pres">
      <dgm:prSet presAssocID="{4AB2B411-5E43-4BCB-93DE-67135FEEA159}" presName="node" presStyleLbl="node1" presStyleIdx="0" presStyleCnt="7" custScaleX="116157" custScaleY="116157" custRadScaleRad="139636" custRadScaleInc="464858">
        <dgm:presLayoutVars>
          <dgm:bulletEnabled val="1"/>
        </dgm:presLayoutVars>
      </dgm:prSet>
      <dgm:spPr/>
      <dgm:t>
        <a:bodyPr/>
        <a:lstStyle/>
        <a:p>
          <a:endParaRPr lang="lt-LT"/>
        </a:p>
      </dgm:t>
    </dgm:pt>
    <dgm:pt modelId="{D19ED36F-3AD7-46B7-9DC2-7EE740D8F86B}" type="pres">
      <dgm:prSet presAssocID="{D534663B-7D15-438A-A2B0-3DD8D18B1064}" presName="Name9" presStyleLbl="parChTrans1D2" presStyleIdx="1" presStyleCnt="7"/>
      <dgm:spPr/>
      <dgm:t>
        <a:bodyPr/>
        <a:lstStyle/>
        <a:p>
          <a:endParaRPr lang="lt-LT"/>
        </a:p>
      </dgm:t>
    </dgm:pt>
    <dgm:pt modelId="{445DE698-8E03-4877-9C67-996E7530D8DA}" type="pres">
      <dgm:prSet presAssocID="{D534663B-7D15-438A-A2B0-3DD8D18B1064}" presName="connTx" presStyleLbl="parChTrans1D2" presStyleIdx="1" presStyleCnt="7"/>
      <dgm:spPr/>
      <dgm:t>
        <a:bodyPr/>
        <a:lstStyle/>
        <a:p>
          <a:endParaRPr lang="lt-LT"/>
        </a:p>
      </dgm:t>
    </dgm:pt>
    <dgm:pt modelId="{0768DC4F-FB90-4EBD-BF37-37237FE87C73}" type="pres">
      <dgm:prSet presAssocID="{C54673CB-A08D-4B30-BC15-2F107A5F9645}" presName="node" presStyleLbl="node1" presStyleIdx="1" presStyleCnt="7" custScaleX="141734" custScaleY="137102" custRadScaleRad="135142" custRadScaleInc="-11739">
        <dgm:presLayoutVars>
          <dgm:bulletEnabled val="1"/>
        </dgm:presLayoutVars>
      </dgm:prSet>
      <dgm:spPr/>
      <dgm:t>
        <a:bodyPr/>
        <a:lstStyle/>
        <a:p>
          <a:endParaRPr lang="lt-LT"/>
        </a:p>
      </dgm:t>
    </dgm:pt>
    <dgm:pt modelId="{59DCBB83-2C29-4D19-9F4B-3C137D911920}" type="pres">
      <dgm:prSet presAssocID="{D3AD7432-7739-4545-8D36-E14D67F851D9}" presName="Name9" presStyleLbl="parChTrans1D2" presStyleIdx="2" presStyleCnt="7"/>
      <dgm:spPr/>
      <dgm:t>
        <a:bodyPr/>
        <a:lstStyle/>
        <a:p>
          <a:endParaRPr lang="lt-LT"/>
        </a:p>
      </dgm:t>
    </dgm:pt>
    <dgm:pt modelId="{8A596F96-A86A-49B4-8276-E38EAD4C8107}" type="pres">
      <dgm:prSet presAssocID="{D3AD7432-7739-4545-8D36-E14D67F851D9}" presName="connTx" presStyleLbl="parChTrans1D2" presStyleIdx="2" presStyleCnt="7"/>
      <dgm:spPr/>
      <dgm:t>
        <a:bodyPr/>
        <a:lstStyle/>
        <a:p>
          <a:endParaRPr lang="lt-LT"/>
        </a:p>
      </dgm:t>
    </dgm:pt>
    <dgm:pt modelId="{2DDB3C42-EE91-4130-83C4-ED8AE37AF4C4}" type="pres">
      <dgm:prSet presAssocID="{7D687DA0-615B-4E9D-A202-AA6A0CB8B2F1}" presName="node" presStyleLbl="node1" presStyleIdx="2" presStyleCnt="7" custScaleX="136084" custScaleY="136084" custRadScaleRad="193819" custRadScaleInc="-62295">
        <dgm:presLayoutVars>
          <dgm:bulletEnabled val="1"/>
        </dgm:presLayoutVars>
      </dgm:prSet>
      <dgm:spPr/>
      <dgm:t>
        <a:bodyPr/>
        <a:lstStyle/>
        <a:p>
          <a:endParaRPr lang="lt-LT"/>
        </a:p>
      </dgm:t>
    </dgm:pt>
    <dgm:pt modelId="{7314CB10-A16A-4CF0-837D-F735B2818324}" type="pres">
      <dgm:prSet presAssocID="{36582024-1A1A-4887-91AA-C252399FDAFD}" presName="Name9" presStyleLbl="parChTrans1D2" presStyleIdx="3" presStyleCnt="7"/>
      <dgm:spPr/>
      <dgm:t>
        <a:bodyPr/>
        <a:lstStyle/>
        <a:p>
          <a:endParaRPr lang="lt-LT"/>
        </a:p>
      </dgm:t>
    </dgm:pt>
    <dgm:pt modelId="{5D258537-64B0-4DC5-94B6-AC56844A269D}" type="pres">
      <dgm:prSet presAssocID="{36582024-1A1A-4887-91AA-C252399FDAFD}" presName="connTx" presStyleLbl="parChTrans1D2" presStyleIdx="3" presStyleCnt="7"/>
      <dgm:spPr/>
      <dgm:t>
        <a:bodyPr/>
        <a:lstStyle/>
        <a:p>
          <a:endParaRPr lang="lt-LT"/>
        </a:p>
      </dgm:t>
    </dgm:pt>
    <dgm:pt modelId="{BD3E5FDC-BC58-4A4C-A53E-E77E16CA189A}" type="pres">
      <dgm:prSet presAssocID="{15310EAA-E333-4E14-8DEF-CB46451BA768}" presName="node" presStyleLbl="node1" presStyleIdx="3" presStyleCnt="7" custScaleX="122443" custScaleY="122443" custRadScaleRad="125539" custRadScaleInc="639630">
        <dgm:presLayoutVars>
          <dgm:bulletEnabled val="1"/>
        </dgm:presLayoutVars>
      </dgm:prSet>
      <dgm:spPr/>
      <dgm:t>
        <a:bodyPr/>
        <a:lstStyle/>
        <a:p>
          <a:endParaRPr lang="lt-LT"/>
        </a:p>
      </dgm:t>
    </dgm:pt>
    <dgm:pt modelId="{BC727A10-4B7A-4C0E-A5BF-854065E43697}" type="pres">
      <dgm:prSet presAssocID="{5042572F-BFAB-4335-993A-FD5DF36ACAAD}" presName="Name9" presStyleLbl="parChTrans1D2" presStyleIdx="4" presStyleCnt="7"/>
      <dgm:spPr/>
      <dgm:t>
        <a:bodyPr/>
        <a:lstStyle/>
        <a:p>
          <a:endParaRPr lang="lt-LT"/>
        </a:p>
      </dgm:t>
    </dgm:pt>
    <dgm:pt modelId="{8028F7C7-2AC4-4D3D-A59A-EB5221709C37}" type="pres">
      <dgm:prSet presAssocID="{5042572F-BFAB-4335-993A-FD5DF36ACAAD}" presName="connTx" presStyleLbl="parChTrans1D2" presStyleIdx="4" presStyleCnt="7"/>
      <dgm:spPr/>
      <dgm:t>
        <a:bodyPr/>
        <a:lstStyle/>
        <a:p>
          <a:endParaRPr lang="lt-LT"/>
        </a:p>
      </dgm:t>
    </dgm:pt>
    <dgm:pt modelId="{936F3B2F-16E5-4628-BFB1-D25908ED1443}" type="pres">
      <dgm:prSet presAssocID="{6FDF3F37-1FAC-46EA-8F6C-F511B500543B}" presName="node" presStyleLbl="node1" presStyleIdx="4" presStyleCnt="7" custScaleX="131666" custScaleY="131666" custRadScaleRad="140354" custRadScaleInc="126435">
        <dgm:presLayoutVars>
          <dgm:bulletEnabled val="1"/>
        </dgm:presLayoutVars>
      </dgm:prSet>
      <dgm:spPr/>
      <dgm:t>
        <a:bodyPr/>
        <a:lstStyle/>
        <a:p>
          <a:endParaRPr lang="lt-LT"/>
        </a:p>
      </dgm:t>
    </dgm:pt>
    <dgm:pt modelId="{0B5EF863-53B5-4BAD-A200-75587F264844}" type="pres">
      <dgm:prSet presAssocID="{DC55311B-DD47-4442-A467-ABEB660DD277}" presName="Name9" presStyleLbl="parChTrans1D2" presStyleIdx="5" presStyleCnt="7"/>
      <dgm:spPr/>
      <dgm:t>
        <a:bodyPr/>
        <a:lstStyle/>
        <a:p>
          <a:endParaRPr lang="lt-LT"/>
        </a:p>
      </dgm:t>
    </dgm:pt>
    <dgm:pt modelId="{ED3699F9-B762-4AC9-8DFB-A680A24C02E1}" type="pres">
      <dgm:prSet presAssocID="{DC55311B-DD47-4442-A467-ABEB660DD277}" presName="connTx" presStyleLbl="parChTrans1D2" presStyleIdx="5" presStyleCnt="7"/>
      <dgm:spPr/>
      <dgm:t>
        <a:bodyPr/>
        <a:lstStyle/>
        <a:p>
          <a:endParaRPr lang="lt-LT"/>
        </a:p>
      </dgm:t>
    </dgm:pt>
    <dgm:pt modelId="{ABC6C5A9-9B91-4863-A365-97FD68B3DBE0}" type="pres">
      <dgm:prSet presAssocID="{D3B806BF-FE14-4D5F-A54D-38149CDCAF73}" presName="node" presStyleLbl="node1" presStyleIdx="5" presStyleCnt="7" custRadScaleRad="207258" custRadScaleInc="23615">
        <dgm:presLayoutVars>
          <dgm:bulletEnabled val="1"/>
        </dgm:presLayoutVars>
      </dgm:prSet>
      <dgm:spPr/>
      <dgm:t>
        <a:bodyPr/>
        <a:lstStyle/>
        <a:p>
          <a:endParaRPr lang="lt-LT"/>
        </a:p>
      </dgm:t>
    </dgm:pt>
    <dgm:pt modelId="{42FB72AC-37F9-4576-9E67-42CE31CB321D}" type="pres">
      <dgm:prSet presAssocID="{71D30617-C938-4F95-962D-251C7191756F}" presName="Name9" presStyleLbl="parChTrans1D2" presStyleIdx="6" presStyleCnt="7"/>
      <dgm:spPr/>
      <dgm:t>
        <a:bodyPr/>
        <a:lstStyle/>
        <a:p>
          <a:endParaRPr lang="lt-LT"/>
        </a:p>
      </dgm:t>
    </dgm:pt>
    <dgm:pt modelId="{478AB63C-7C0A-4758-A542-ADB35ACB67D3}" type="pres">
      <dgm:prSet presAssocID="{71D30617-C938-4F95-962D-251C7191756F}" presName="connTx" presStyleLbl="parChTrans1D2" presStyleIdx="6" presStyleCnt="7"/>
      <dgm:spPr/>
      <dgm:t>
        <a:bodyPr/>
        <a:lstStyle/>
        <a:p>
          <a:endParaRPr lang="lt-LT"/>
        </a:p>
      </dgm:t>
    </dgm:pt>
    <dgm:pt modelId="{826454C2-DFA3-4A43-B3F4-21AB280A3ECD}" type="pres">
      <dgm:prSet presAssocID="{70A5E4EF-56C8-4C7D-BA45-7C36F2B12AE3}" presName="node" presStyleLbl="node1" presStyleIdx="6" presStyleCnt="7" custScaleX="117732" custScaleY="117732" custRadScaleRad="205116" custRadScaleInc="-87521">
        <dgm:presLayoutVars>
          <dgm:bulletEnabled val="1"/>
        </dgm:presLayoutVars>
      </dgm:prSet>
      <dgm:spPr/>
      <dgm:t>
        <a:bodyPr/>
        <a:lstStyle/>
        <a:p>
          <a:endParaRPr lang="lt-LT"/>
        </a:p>
      </dgm:t>
    </dgm:pt>
  </dgm:ptLst>
  <dgm:cxnLst>
    <dgm:cxn modelId="{270C62EF-8144-4F3E-8E85-4465D03FEC9E}" srcId="{648B3043-9353-40B5-9284-32B91CAFA98E}" destId="{70A5E4EF-56C8-4C7D-BA45-7C36F2B12AE3}" srcOrd="6" destOrd="0" parTransId="{71D30617-C938-4F95-962D-251C7191756F}" sibTransId="{E99F5A67-6F59-4344-A974-9B1EDA02DB0C}"/>
    <dgm:cxn modelId="{F70E7A83-0982-4DBF-9836-10F588DDBDBF}" type="presOf" srcId="{8BD8F8A3-C7E0-4474-BDD9-633FA96454E8}" destId="{3A6EE2BA-7ABA-40C7-AE91-D08A3BC9AE40}" srcOrd="0" destOrd="0" presId="urn:microsoft.com/office/officeart/2005/8/layout/radial1"/>
    <dgm:cxn modelId="{EDB9189C-9762-4218-AFE6-773671E24FB7}" srcId="{648B3043-9353-40B5-9284-32B91CAFA98E}" destId="{6FDF3F37-1FAC-46EA-8F6C-F511B500543B}" srcOrd="4" destOrd="0" parTransId="{5042572F-BFAB-4335-993A-FD5DF36ACAAD}" sibTransId="{6E8362DB-E4D3-4A3E-9BC0-56517A55AFF6}"/>
    <dgm:cxn modelId="{86721247-124F-43CB-AB97-B857B9E26BEC}" type="presOf" srcId="{DC55311B-DD47-4442-A467-ABEB660DD277}" destId="{0B5EF863-53B5-4BAD-A200-75587F264844}" srcOrd="0" destOrd="0" presId="urn:microsoft.com/office/officeart/2005/8/layout/radial1"/>
    <dgm:cxn modelId="{1DDB2808-2C0B-4625-AB34-4EC81F4401F7}" type="presOf" srcId="{5042572F-BFAB-4335-993A-FD5DF36ACAAD}" destId="{8028F7C7-2AC4-4D3D-A59A-EB5221709C37}" srcOrd="1" destOrd="0" presId="urn:microsoft.com/office/officeart/2005/8/layout/radial1"/>
    <dgm:cxn modelId="{97CEE40C-F166-459C-B68D-6611058987C8}" srcId="{648B3043-9353-40B5-9284-32B91CAFA98E}" destId="{7D687DA0-615B-4E9D-A202-AA6A0CB8B2F1}" srcOrd="2" destOrd="0" parTransId="{D3AD7432-7739-4545-8D36-E14D67F851D9}" sibTransId="{D5A85016-F7B8-4912-9238-1B47857D458A}"/>
    <dgm:cxn modelId="{A14A2E3D-76E8-4840-A556-35BDD88756FC}" type="presOf" srcId="{71D30617-C938-4F95-962D-251C7191756F}" destId="{478AB63C-7C0A-4758-A542-ADB35ACB67D3}" srcOrd="1" destOrd="0" presId="urn:microsoft.com/office/officeart/2005/8/layout/radial1"/>
    <dgm:cxn modelId="{5ECB1ECA-ED4B-4AFD-8B95-2445DB5040EC}" type="presOf" srcId="{7D687DA0-615B-4E9D-A202-AA6A0CB8B2F1}" destId="{2DDB3C42-EE91-4130-83C4-ED8AE37AF4C4}" srcOrd="0" destOrd="0" presId="urn:microsoft.com/office/officeart/2005/8/layout/radial1"/>
    <dgm:cxn modelId="{EB89F43E-3299-4948-88B1-FB8CBF2DC8BF}" type="presOf" srcId="{6FDF3F37-1FAC-46EA-8F6C-F511B500543B}" destId="{936F3B2F-16E5-4628-BFB1-D25908ED1443}" srcOrd="0" destOrd="0" presId="urn:microsoft.com/office/officeart/2005/8/layout/radial1"/>
    <dgm:cxn modelId="{FCBDE4B2-480A-498C-B6A9-4A8C8B48BA4C}" type="presOf" srcId="{1DE2A0D9-FA4C-4827-8D00-E4703C0BDA0E}" destId="{7820BF48-9450-4A04-9811-0D051491855B}" srcOrd="0" destOrd="0" presId="urn:microsoft.com/office/officeart/2005/8/layout/radial1"/>
    <dgm:cxn modelId="{B12F1E79-6458-4DB6-9957-9AED9AE96B54}" type="presOf" srcId="{D3AD7432-7739-4545-8D36-E14D67F851D9}" destId="{59DCBB83-2C29-4D19-9F4B-3C137D911920}" srcOrd="0" destOrd="0" presId="urn:microsoft.com/office/officeart/2005/8/layout/radial1"/>
    <dgm:cxn modelId="{4BFFFFD5-5D9F-498D-97CD-C42C9E20A4DE}" type="presOf" srcId="{D534663B-7D15-438A-A2B0-3DD8D18B1064}" destId="{D19ED36F-3AD7-46B7-9DC2-7EE740D8F86B}" srcOrd="0" destOrd="0" presId="urn:microsoft.com/office/officeart/2005/8/layout/radial1"/>
    <dgm:cxn modelId="{10A45C36-D626-49D9-BC65-B4E392339BFB}" type="presOf" srcId="{36582024-1A1A-4887-91AA-C252399FDAFD}" destId="{5D258537-64B0-4DC5-94B6-AC56844A269D}" srcOrd="1" destOrd="0" presId="urn:microsoft.com/office/officeart/2005/8/layout/radial1"/>
    <dgm:cxn modelId="{55AD236D-C8FF-4205-9F1C-90A9FBD1A93B}" type="presOf" srcId="{1DE2A0D9-FA4C-4827-8D00-E4703C0BDA0E}" destId="{1DD6E9D6-1C1C-4C44-9EFF-B475A2AD061B}" srcOrd="1" destOrd="0" presId="urn:microsoft.com/office/officeart/2005/8/layout/radial1"/>
    <dgm:cxn modelId="{FF22EAD9-C49D-41AE-833F-F82F24A3E0AD}" type="presOf" srcId="{70A5E4EF-56C8-4C7D-BA45-7C36F2B12AE3}" destId="{826454C2-DFA3-4A43-B3F4-21AB280A3ECD}" srcOrd="0" destOrd="0" presId="urn:microsoft.com/office/officeart/2005/8/layout/radial1"/>
    <dgm:cxn modelId="{E60AFE63-E503-446A-B25B-B2FF11F85FA0}" type="presOf" srcId="{71D30617-C938-4F95-962D-251C7191756F}" destId="{42FB72AC-37F9-4576-9E67-42CE31CB321D}" srcOrd="0" destOrd="0" presId="urn:microsoft.com/office/officeart/2005/8/layout/radial1"/>
    <dgm:cxn modelId="{66F498CC-A9B0-49FD-BA1A-43A1661A5515}" srcId="{648B3043-9353-40B5-9284-32B91CAFA98E}" destId="{15310EAA-E333-4E14-8DEF-CB46451BA768}" srcOrd="3" destOrd="0" parTransId="{36582024-1A1A-4887-91AA-C252399FDAFD}" sibTransId="{B9D744C4-6490-4076-9116-1B432A0A166A}"/>
    <dgm:cxn modelId="{3CA04FD1-352A-45EA-9855-7B9B87AF91FC}" type="presOf" srcId="{D534663B-7D15-438A-A2B0-3DD8D18B1064}" destId="{445DE698-8E03-4877-9C67-996E7530D8DA}" srcOrd="1" destOrd="0" presId="urn:microsoft.com/office/officeart/2005/8/layout/radial1"/>
    <dgm:cxn modelId="{C2C9E34F-5C50-4734-860C-0223264FC482}" type="presOf" srcId="{4AB2B411-5E43-4BCB-93DE-67135FEEA159}" destId="{81EACB43-33D2-4982-B8D1-EE6893AA85D1}" srcOrd="0" destOrd="0" presId="urn:microsoft.com/office/officeart/2005/8/layout/radial1"/>
    <dgm:cxn modelId="{73AD82B8-1142-4DA1-ADE3-8E58DDCD5E87}" srcId="{648B3043-9353-40B5-9284-32B91CAFA98E}" destId="{4AB2B411-5E43-4BCB-93DE-67135FEEA159}" srcOrd="0" destOrd="0" parTransId="{1DE2A0D9-FA4C-4827-8D00-E4703C0BDA0E}" sibTransId="{3EA24F74-12A3-451F-BA71-17AE19E5DDE0}"/>
    <dgm:cxn modelId="{BE5EA4E5-DCE5-40B3-808C-BC0707E9E505}" type="presOf" srcId="{C54673CB-A08D-4B30-BC15-2F107A5F9645}" destId="{0768DC4F-FB90-4EBD-BF37-37237FE87C73}" srcOrd="0" destOrd="0" presId="urn:microsoft.com/office/officeart/2005/8/layout/radial1"/>
    <dgm:cxn modelId="{E27065E6-8E8D-43A6-A06D-9E4D116EF8E4}" type="presOf" srcId="{D3AD7432-7739-4545-8D36-E14D67F851D9}" destId="{8A596F96-A86A-49B4-8276-E38EAD4C8107}" srcOrd="1" destOrd="0" presId="urn:microsoft.com/office/officeart/2005/8/layout/radial1"/>
    <dgm:cxn modelId="{401CC281-C058-4E94-A0E8-BC9DEEE7CAB2}" srcId="{648B3043-9353-40B5-9284-32B91CAFA98E}" destId="{D3B806BF-FE14-4D5F-A54D-38149CDCAF73}" srcOrd="5" destOrd="0" parTransId="{DC55311B-DD47-4442-A467-ABEB660DD277}" sibTransId="{A43251C7-B078-4E08-85CC-65C2353F37E3}"/>
    <dgm:cxn modelId="{3B5F8120-4068-4B0D-ABDA-5C7C8767409F}" type="presOf" srcId="{648B3043-9353-40B5-9284-32B91CAFA98E}" destId="{2E5E0471-1BD9-441A-AE4D-139AB516C6EF}" srcOrd="0" destOrd="0" presId="urn:microsoft.com/office/officeart/2005/8/layout/radial1"/>
    <dgm:cxn modelId="{D476722A-870F-4153-B1EA-3D04AD4B83B9}" type="presOf" srcId="{15310EAA-E333-4E14-8DEF-CB46451BA768}" destId="{BD3E5FDC-BC58-4A4C-A53E-E77E16CA189A}" srcOrd="0" destOrd="0" presId="urn:microsoft.com/office/officeart/2005/8/layout/radial1"/>
    <dgm:cxn modelId="{4CDA830D-FE96-4FF9-9EE1-9E734E91A41B}" type="presOf" srcId="{36582024-1A1A-4887-91AA-C252399FDAFD}" destId="{7314CB10-A16A-4CF0-837D-F735B2818324}" srcOrd="0" destOrd="0" presId="urn:microsoft.com/office/officeart/2005/8/layout/radial1"/>
    <dgm:cxn modelId="{3A7CB101-55A6-4391-85EE-E17A923350DC}" srcId="{8BD8F8A3-C7E0-4474-BDD9-633FA96454E8}" destId="{648B3043-9353-40B5-9284-32B91CAFA98E}" srcOrd="0" destOrd="0" parTransId="{E73E448A-ED4F-405A-8B17-33ACE4D2ABCF}" sibTransId="{55B461D9-DA86-4425-8286-F19BE4CC187F}"/>
    <dgm:cxn modelId="{64AC6F78-0AA7-464E-9CE1-3C7157D8E4C7}" type="presOf" srcId="{5042572F-BFAB-4335-993A-FD5DF36ACAAD}" destId="{BC727A10-4B7A-4C0E-A5BF-854065E43697}" srcOrd="0" destOrd="0" presId="urn:microsoft.com/office/officeart/2005/8/layout/radial1"/>
    <dgm:cxn modelId="{9DBD63C0-1DE1-47CB-8F55-1BD89454906E}" type="presOf" srcId="{DC55311B-DD47-4442-A467-ABEB660DD277}" destId="{ED3699F9-B762-4AC9-8DFB-A680A24C02E1}" srcOrd="1" destOrd="0" presId="urn:microsoft.com/office/officeart/2005/8/layout/radial1"/>
    <dgm:cxn modelId="{D4201B49-2766-4400-AC7A-422F5A00B30C}" type="presOf" srcId="{D3B806BF-FE14-4D5F-A54D-38149CDCAF73}" destId="{ABC6C5A9-9B91-4863-A365-97FD68B3DBE0}" srcOrd="0" destOrd="0" presId="urn:microsoft.com/office/officeart/2005/8/layout/radial1"/>
    <dgm:cxn modelId="{3EDE73E8-00F5-4D9B-BF5B-E43B82BFA936}" srcId="{648B3043-9353-40B5-9284-32B91CAFA98E}" destId="{C54673CB-A08D-4B30-BC15-2F107A5F9645}" srcOrd="1" destOrd="0" parTransId="{D534663B-7D15-438A-A2B0-3DD8D18B1064}" sibTransId="{9654ECB6-81D5-4FC6-B0E4-39647F36D679}"/>
    <dgm:cxn modelId="{8B4B3675-1D80-4A3E-9A1E-DF4474539171}" type="presParOf" srcId="{3A6EE2BA-7ABA-40C7-AE91-D08A3BC9AE40}" destId="{2E5E0471-1BD9-441A-AE4D-139AB516C6EF}" srcOrd="0" destOrd="0" presId="urn:microsoft.com/office/officeart/2005/8/layout/radial1"/>
    <dgm:cxn modelId="{8EBDDC9E-DC2C-488D-83DF-A868209E14C6}" type="presParOf" srcId="{3A6EE2BA-7ABA-40C7-AE91-D08A3BC9AE40}" destId="{7820BF48-9450-4A04-9811-0D051491855B}" srcOrd="1" destOrd="0" presId="urn:microsoft.com/office/officeart/2005/8/layout/radial1"/>
    <dgm:cxn modelId="{13A6B36D-6613-42CD-8126-CAD9431CE5CA}" type="presParOf" srcId="{7820BF48-9450-4A04-9811-0D051491855B}" destId="{1DD6E9D6-1C1C-4C44-9EFF-B475A2AD061B}" srcOrd="0" destOrd="0" presId="urn:microsoft.com/office/officeart/2005/8/layout/radial1"/>
    <dgm:cxn modelId="{9DFCB4E6-9ECE-4904-A9CE-21041DD3DC6C}" type="presParOf" srcId="{3A6EE2BA-7ABA-40C7-AE91-D08A3BC9AE40}" destId="{81EACB43-33D2-4982-B8D1-EE6893AA85D1}" srcOrd="2" destOrd="0" presId="urn:microsoft.com/office/officeart/2005/8/layout/radial1"/>
    <dgm:cxn modelId="{3D0BC61A-E17E-492C-8244-62A9C5FC7FCB}" type="presParOf" srcId="{3A6EE2BA-7ABA-40C7-AE91-D08A3BC9AE40}" destId="{D19ED36F-3AD7-46B7-9DC2-7EE740D8F86B}" srcOrd="3" destOrd="0" presId="urn:microsoft.com/office/officeart/2005/8/layout/radial1"/>
    <dgm:cxn modelId="{06C0B7B2-565D-41AA-BD07-A21EA60AC6AC}" type="presParOf" srcId="{D19ED36F-3AD7-46B7-9DC2-7EE740D8F86B}" destId="{445DE698-8E03-4877-9C67-996E7530D8DA}" srcOrd="0" destOrd="0" presId="urn:microsoft.com/office/officeart/2005/8/layout/radial1"/>
    <dgm:cxn modelId="{E1EDDF7C-317D-4CF1-9BDF-188778B3DC95}" type="presParOf" srcId="{3A6EE2BA-7ABA-40C7-AE91-D08A3BC9AE40}" destId="{0768DC4F-FB90-4EBD-BF37-37237FE87C73}" srcOrd="4" destOrd="0" presId="urn:microsoft.com/office/officeart/2005/8/layout/radial1"/>
    <dgm:cxn modelId="{AC34836B-CC78-48FD-A2AB-7E642BA7FDBC}" type="presParOf" srcId="{3A6EE2BA-7ABA-40C7-AE91-D08A3BC9AE40}" destId="{59DCBB83-2C29-4D19-9F4B-3C137D911920}" srcOrd="5" destOrd="0" presId="urn:microsoft.com/office/officeart/2005/8/layout/radial1"/>
    <dgm:cxn modelId="{3AD51CB9-B02F-47A1-ABD0-7231EA0D5929}" type="presParOf" srcId="{59DCBB83-2C29-4D19-9F4B-3C137D911920}" destId="{8A596F96-A86A-49B4-8276-E38EAD4C8107}" srcOrd="0" destOrd="0" presId="urn:microsoft.com/office/officeart/2005/8/layout/radial1"/>
    <dgm:cxn modelId="{A5E1EFCA-5C4A-4EFD-8F98-94563549B10C}" type="presParOf" srcId="{3A6EE2BA-7ABA-40C7-AE91-D08A3BC9AE40}" destId="{2DDB3C42-EE91-4130-83C4-ED8AE37AF4C4}" srcOrd="6" destOrd="0" presId="urn:microsoft.com/office/officeart/2005/8/layout/radial1"/>
    <dgm:cxn modelId="{F4DB2370-04B7-4AC0-9F37-B0E0CED1D320}" type="presParOf" srcId="{3A6EE2BA-7ABA-40C7-AE91-D08A3BC9AE40}" destId="{7314CB10-A16A-4CF0-837D-F735B2818324}" srcOrd="7" destOrd="0" presId="urn:microsoft.com/office/officeart/2005/8/layout/radial1"/>
    <dgm:cxn modelId="{3C98F62D-E88F-4786-9DF8-CADA500CDD57}" type="presParOf" srcId="{7314CB10-A16A-4CF0-837D-F735B2818324}" destId="{5D258537-64B0-4DC5-94B6-AC56844A269D}" srcOrd="0" destOrd="0" presId="urn:microsoft.com/office/officeart/2005/8/layout/radial1"/>
    <dgm:cxn modelId="{54CF26B0-E224-4A63-A334-53E942716D9F}" type="presParOf" srcId="{3A6EE2BA-7ABA-40C7-AE91-D08A3BC9AE40}" destId="{BD3E5FDC-BC58-4A4C-A53E-E77E16CA189A}" srcOrd="8" destOrd="0" presId="urn:microsoft.com/office/officeart/2005/8/layout/radial1"/>
    <dgm:cxn modelId="{9D392935-3701-492D-9287-A4FF3BF1DB90}" type="presParOf" srcId="{3A6EE2BA-7ABA-40C7-AE91-D08A3BC9AE40}" destId="{BC727A10-4B7A-4C0E-A5BF-854065E43697}" srcOrd="9" destOrd="0" presId="urn:microsoft.com/office/officeart/2005/8/layout/radial1"/>
    <dgm:cxn modelId="{8B2E94CF-90C6-4F34-9934-AAFE3623BBF9}" type="presParOf" srcId="{BC727A10-4B7A-4C0E-A5BF-854065E43697}" destId="{8028F7C7-2AC4-4D3D-A59A-EB5221709C37}" srcOrd="0" destOrd="0" presId="urn:microsoft.com/office/officeart/2005/8/layout/radial1"/>
    <dgm:cxn modelId="{02BF7885-C5CA-458A-BB6C-5DD9E28F69D4}" type="presParOf" srcId="{3A6EE2BA-7ABA-40C7-AE91-D08A3BC9AE40}" destId="{936F3B2F-16E5-4628-BFB1-D25908ED1443}" srcOrd="10" destOrd="0" presId="urn:microsoft.com/office/officeart/2005/8/layout/radial1"/>
    <dgm:cxn modelId="{0AA087E9-FC05-4AFA-B869-265A88B94611}" type="presParOf" srcId="{3A6EE2BA-7ABA-40C7-AE91-D08A3BC9AE40}" destId="{0B5EF863-53B5-4BAD-A200-75587F264844}" srcOrd="11" destOrd="0" presId="urn:microsoft.com/office/officeart/2005/8/layout/radial1"/>
    <dgm:cxn modelId="{2F780FCC-9AF3-4710-8103-F41DE5EFC50E}" type="presParOf" srcId="{0B5EF863-53B5-4BAD-A200-75587F264844}" destId="{ED3699F9-B762-4AC9-8DFB-A680A24C02E1}" srcOrd="0" destOrd="0" presId="urn:microsoft.com/office/officeart/2005/8/layout/radial1"/>
    <dgm:cxn modelId="{E1398499-B942-4314-A15D-9E96D07BCF1F}" type="presParOf" srcId="{3A6EE2BA-7ABA-40C7-AE91-D08A3BC9AE40}" destId="{ABC6C5A9-9B91-4863-A365-97FD68B3DBE0}" srcOrd="12" destOrd="0" presId="urn:microsoft.com/office/officeart/2005/8/layout/radial1"/>
    <dgm:cxn modelId="{4AFB0578-F536-4691-BBBA-EFD1927D28E0}" type="presParOf" srcId="{3A6EE2BA-7ABA-40C7-AE91-D08A3BC9AE40}" destId="{42FB72AC-37F9-4576-9E67-42CE31CB321D}" srcOrd="13" destOrd="0" presId="urn:microsoft.com/office/officeart/2005/8/layout/radial1"/>
    <dgm:cxn modelId="{BECA44F3-5010-4858-B63F-5014688DB5D5}" type="presParOf" srcId="{42FB72AC-37F9-4576-9E67-42CE31CB321D}" destId="{478AB63C-7C0A-4758-A542-ADB35ACB67D3}" srcOrd="0" destOrd="0" presId="urn:microsoft.com/office/officeart/2005/8/layout/radial1"/>
    <dgm:cxn modelId="{F26154DF-C6BD-4AA1-B4A4-96A8AEAF93DC}" type="presParOf" srcId="{3A6EE2BA-7ABA-40C7-AE91-D08A3BC9AE40}" destId="{826454C2-DFA3-4A43-B3F4-21AB280A3ECD}" srcOrd="14"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D8F8A3-C7E0-4474-BDD9-633FA96454E8}" type="doc">
      <dgm:prSet loTypeId="urn:microsoft.com/office/officeart/2005/8/layout/radial1" loCatId="cycle" qsTypeId="urn:microsoft.com/office/officeart/2005/8/quickstyle/simple1" qsCatId="simple" csTypeId="urn:microsoft.com/office/officeart/2005/8/colors/accent1_1" csCatId="accent1" phldr="1"/>
      <dgm:spPr/>
      <dgm:t>
        <a:bodyPr/>
        <a:lstStyle/>
        <a:p>
          <a:endParaRPr lang="en-US"/>
        </a:p>
      </dgm:t>
    </dgm:pt>
    <dgm:pt modelId="{648B3043-9353-40B5-9284-32B91CAFA98E}">
      <dgm:prSet phldrT="[Text]" custT="1"/>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38100">
          <a:solidFill>
            <a:srgbClr val="EA551F"/>
          </a:solidFill>
        </a:ln>
      </dgm:spPr>
      <dgm:t>
        <a:bodyPr/>
        <a:lstStyle/>
        <a:p>
          <a:endParaRPr lang="en-US" sz="1000"/>
        </a:p>
      </dgm:t>
    </dgm:pt>
    <dgm:pt modelId="{E73E448A-ED4F-405A-8B17-33ACE4D2ABCF}" type="parTrans" cxnId="{3A7CB101-55A6-4391-85EE-E17A923350DC}">
      <dgm:prSet/>
      <dgm:spPr/>
      <dgm:t>
        <a:bodyPr/>
        <a:lstStyle/>
        <a:p>
          <a:endParaRPr lang="en-US" sz="1000"/>
        </a:p>
      </dgm:t>
    </dgm:pt>
    <dgm:pt modelId="{55B461D9-DA86-4425-8286-F19BE4CC187F}" type="sibTrans" cxnId="{3A7CB101-55A6-4391-85EE-E17A923350DC}">
      <dgm:prSet/>
      <dgm:spPr/>
      <dgm:t>
        <a:bodyPr/>
        <a:lstStyle/>
        <a:p>
          <a:endParaRPr lang="en-US" sz="1000"/>
        </a:p>
      </dgm:t>
    </dgm:pt>
    <dgm:pt modelId="{4AB2B411-5E43-4BCB-93DE-67135FEEA159}">
      <dgm:prSet phldrT="[Text]" custT="1"/>
      <dgm:spPr>
        <a:solidFill>
          <a:srgbClr val="666666"/>
        </a:solidFill>
        <a:ln>
          <a:noFill/>
        </a:ln>
      </dgm:spPr>
      <dgm:t>
        <a:bodyPr/>
        <a:lstStyle/>
        <a:p>
          <a:r>
            <a:rPr lang="lt-LT" sz="2000" b="1" dirty="0">
              <a:solidFill>
                <a:schemeClr val="bg1"/>
              </a:solidFill>
              <a:latin typeface="Arial" panose="020B0604020202020204" pitchFamily="34" charset="0"/>
              <a:cs typeface="Arial" panose="020B0604020202020204" pitchFamily="34" charset="0"/>
            </a:rPr>
            <a:t>Dizainas (forma, modelis)</a:t>
          </a:r>
          <a:endParaRPr lang="en-US" sz="2000" b="1" dirty="0">
            <a:solidFill>
              <a:schemeClr val="bg1"/>
            </a:solidFill>
            <a:latin typeface="Arial" panose="020B0604020202020204" pitchFamily="34" charset="0"/>
            <a:cs typeface="Arial" panose="020B0604020202020204" pitchFamily="34" charset="0"/>
          </a:endParaRPr>
        </a:p>
      </dgm:t>
    </dgm:pt>
    <dgm:pt modelId="{1DE2A0D9-FA4C-4827-8D00-E4703C0BDA0E}" type="parTrans" cxnId="{73AD82B8-1142-4DA1-ADE3-8E58DDCD5E87}">
      <dgm:prSet custT="1"/>
      <dgm:spPr>
        <a:ln w="38100">
          <a:solidFill>
            <a:srgbClr val="EA551F"/>
          </a:solidFill>
        </a:ln>
      </dgm:spPr>
      <dgm:t>
        <a:bodyPr/>
        <a:lstStyle/>
        <a:p>
          <a:endParaRPr lang="en-US" sz="1000"/>
        </a:p>
      </dgm:t>
    </dgm:pt>
    <dgm:pt modelId="{3EA24F74-12A3-451F-BA71-17AE19E5DDE0}" type="sibTrans" cxnId="{73AD82B8-1142-4DA1-ADE3-8E58DDCD5E87}">
      <dgm:prSet/>
      <dgm:spPr/>
      <dgm:t>
        <a:bodyPr/>
        <a:lstStyle/>
        <a:p>
          <a:endParaRPr lang="en-US" sz="1000"/>
        </a:p>
      </dgm:t>
    </dgm:pt>
    <dgm:pt modelId="{C54673CB-A08D-4B30-BC15-2F107A5F9645}">
      <dgm:prSet phldrT="[Text]" custT="1"/>
      <dgm:spPr>
        <a:solidFill>
          <a:srgbClr val="666666"/>
        </a:solidFill>
        <a:ln>
          <a:noFill/>
        </a:ln>
      </dgm:spPr>
      <dgm:t>
        <a:bodyPr/>
        <a:lstStyle/>
        <a:p>
          <a:r>
            <a:rPr lang="lt-LT" sz="2000" b="1" dirty="0">
              <a:solidFill>
                <a:schemeClr val="bg1"/>
              </a:solidFill>
              <a:latin typeface="Arial" panose="020B0604020202020204" pitchFamily="34" charset="0"/>
              <a:cs typeface="Arial" panose="020B0604020202020204" pitchFamily="34" charset="0"/>
            </a:rPr>
            <a:t>Patentai (operacinė ir duomenų  sistema, veikimo principas)</a:t>
          </a:r>
          <a:endParaRPr lang="en-US" sz="2000" b="1" dirty="0">
            <a:solidFill>
              <a:schemeClr val="bg1"/>
            </a:solidFill>
            <a:latin typeface="Arial" panose="020B0604020202020204" pitchFamily="34" charset="0"/>
            <a:cs typeface="Arial" panose="020B0604020202020204" pitchFamily="34" charset="0"/>
          </a:endParaRPr>
        </a:p>
      </dgm:t>
    </dgm:pt>
    <dgm:pt modelId="{D534663B-7D15-438A-A2B0-3DD8D18B1064}" type="parTrans" cxnId="{3EDE73E8-00F5-4D9B-BF5B-E43B82BFA936}">
      <dgm:prSet custT="1"/>
      <dgm:spPr>
        <a:ln w="38100">
          <a:solidFill>
            <a:srgbClr val="EA551F"/>
          </a:solidFill>
        </a:ln>
      </dgm:spPr>
      <dgm:t>
        <a:bodyPr/>
        <a:lstStyle/>
        <a:p>
          <a:endParaRPr lang="en-US" sz="1000"/>
        </a:p>
      </dgm:t>
    </dgm:pt>
    <dgm:pt modelId="{9654ECB6-81D5-4FC6-B0E4-39647F36D679}" type="sibTrans" cxnId="{3EDE73E8-00F5-4D9B-BF5B-E43B82BFA936}">
      <dgm:prSet/>
      <dgm:spPr/>
      <dgm:t>
        <a:bodyPr/>
        <a:lstStyle/>
        <a:p>
          <a:endParaRPr lang="en-US" sz="1000"/>
        </a:p>
      </dgm:t>
    </dgm:pt>
    <dgm:pt modelId="{0276C178-6234-415E-A857-27D1717C9BFE}">
      <dgm:prSet phldrT="[Text]" custT="1"/>
      <dgm:spPr>
        <a:solidFill>
          <a:srgbClr val="666666"/>
        </a:solidFill>
        <a:ln>
          <a:noFill/>
        </a:ln>
      </dgm:spPr>
      <dgm:t>
        <a:bodyPr/>
        <a:lstStyle/>
        <a:p>
          <a:r>
            <a:rPr lang="lt-LT" sz="2000" b="1" dirty="0">
              <a:solidFill>
                <a:schemeClr val="bg1"/>
              </a:solidFill>
              <a:latin typeface="Arial" panose="020B0604020202020204" pitchFamily="34" charset="0"/>
              <a:cs typeface="Arial" panose="020B0604020202020204" pitchFamily="34" charset="0"/>
            </a:rPr>
            <a:t>Autorių teisės (programinė įranga, instrukcija, nuotraukos)</a:t>
          </a:r>
          <a:endParaRPr lang="en-US" sz="2000" b="1" dirty="0">
            <a:solidFill>
              <a:schemeClr val="bg1"/>
            </a:solidFill>
            <a:latin typeface="Arial" panose="020B0604020202020204" pitchFamily="34" charset="0"/>
            <a:cs typeface="Arial" panose="020B0604020202020204" pitchFamily="34" charset="0"/>
          </a:endParaRPr>
        </a:p>
      </dgm:t>
    </dgm:pt>
    <dgm:pt modelId="{32B0E6A7-E339-4828-AE33-F5021A103CCF}" type="parTrans" cxnId="{07C888CE-DC59-4538-95EE-59A7C73031B6}">
      <dgm:prSet custT="1"/>
      <dgm:spPr>
        <a:ln w="38100">
          <a:solidFill>
            <a:srgbClr val="EA551F"/>
          </a:solidFill>
        </a:ln>
      </dgm:spPr>
      <dgm:t>
        <a:bodyPr/>
        <a:lstStyle/>
        <a:p>
          <a:endParaRPr lang="en-US" sz="1000"/>
        </a:p>
      </dgm:t>
    </dgm:pt>
    <dgm:pt modelId="{2B57CDB5-CB71-4E44-8200-D19BBB2CE5ED}" type="sibTrans" cxnId="{07C888CE-DC59-4538-95EE-59A7C73031B6}">
      <dgm:prSet/>
      <dgm:spPr/>
      <dgm:t>
        <a:bodyPr/>
        <a:lstStyle/>
        <a:p>
          <a:endParaRPr lang="en-US" sz="1000"/>
        </a:p>
      </dgm:t>
    </dgm:pt>
    <dgm:pt modelId="{7D687DA0-615B-4E9D-A202-AA6A0CB8B2F1}">
      <dgm:prSet phldrT="[Text]" custT="1"/>
      <dgm:spPr>
        <a:solidFill>
          <a:srgbClr val="666666"/>
        </a:solidFill>
        <a:ln>
          <a:noFill/>
        </a:ln>
      </dgm:spPr>
      <dgm:t>
        <a:bodyPr/>
        <a:lstStyle/>
        <a:p>
          <a:r>
            <a:rPr lang="lt-LT" sz="2000" b="1" dirty="0" err="1">
              <a:solidFill>
                <a:schemeClr val="bg1"/>
              </a:solidFill>
              <a:latin typeface="Arial" panose="020B0604020202020204" pitchFamily="34" charset="0"/>
              <a:cs typeface="Arial" panose="020B0604020202020204" pitchFamily="34" charset="0"/>
            </a:rPr>
            <a:t>Komerci-nės</a:t>
          </a:r>
          <a:r>
            <a:rPr lang="lt-LT" sz="2000" b="1" dirty="0">
              <a:solidFill>
                <a:schemeClr val="bg1"/>
              </a:solidFill>
              <a:latin typeface="Arial" panose="020B0604020202020204" pitchFamily="34" charset="0"/>
              <a:cs typeface="Arial" panose="020B0604020202020204" pitchFamily="34" charset="0"/>
            </a:rPr>
            <a:t> paslaptys</a:t>
          </a:r>
          <a:endParaRPr lang="en-US" sz="2000" b="1" dirty="0">
            <a:solidFill>
              <a:schemeClr val="bg1"/>
            </a:solidFill>
            <a:latin typeface="Arial" panose="020B0604020202020204" pitchFamily="34" charset="0"/>
            <a:cs typeface="Arial" panose="020B0604020202020204" pitchFamily="34" charset="0"/>
          </a:endParaRPr>
        </a:p>
      </dgm:t>
    </dgm:pt>
    <dgm:pt modelId="{D3AD7432-7739-4545-8D36-E14D67F851D9}" type="parTrans" cxnId="{97CEE40C-F166-459C-B68D-6611058987C8}">
      <dgm:prSet custT="1"/>
      <dgm:spPr>
        <a:ln w="38100">
          <a:solidFill>
            <a:srgbClr val="EA551F"/>
          </a:solidFill>
        </a:ln>
      </dgm:spPr>
      <dgm:t>
        <a:bodyPr/>
        <a:lstStyle/>
        <a:p>
          <a:endParaRPr lang="en-US" sz="1000"/>
        </a:p>
      </dgm:t>
    </dgm:pt>
    <dgm:pt modelId="{D5A85016-F7B8-4912-9238-1B47857D458A}" type="sibTrans" cxnId="{97CEE40C-F166-459C-B68D-6611058987C8}">
      <dgm:prSet/>
      <dgm:spPr/>
      <dgm:t>
        <a:bodyPr/>
        <a:lstStyle/>
        <a:p>
          <a:endParaRPr lang="en-US" sz="1000"/>
        </a:p>
      </dgm:t>
    </dgm:pt>
    <dgm:pt modelId="{15310EAA-E333-4E14-8DEF-CB46451BA768}">
      <dgm:prSet phldrT="[Text]" custT="1"/>
      <dgm:spPr>
        <a:solidFill>
          <a:srgbClr val="666666"/>
        </a:solidFill>
        <a:ln>
          <a:noFill/>
        </a:ln>
      </dgm:spPr>
      <dgm:t>
        <a:bodyPr/>
        <a:lstStyle/>
        <a:p>
          <a:r>
            <a:rPr lang="lt-LT" sz="2000" b="1" dirty="0">
              <a:solidFill>
                <a:schemeClr val="bg1"/>
              </a:solidFill>
              <a:latin typeface="Arial" panose="020B0604020202020204" pitchFamily="34" charset="0"/>
              <a:cs typeface="Arial" panose="020B0604020202020204" pitchFamily="34" charset="0"/>
            </a:rPr>
            <a:t>Prekių ženklas</a:t>
          </a:r>
          <a:endParaRPr lang="en-US" sz="2000" b="1" dirty="0">
            <a:solidFill>
              <a:schemeClr val="bg1"/>
            </a:solidFill>
            <a:latin typeface="Arial" panose="020B0604020202020204" pitchFamily="34" charset="0"/>
            <a:cs typeface="Arial" panose="020B0604020202020204" pitchFamily="34" charset="0"/>
          </a:endParaRPr>
        </a:p>
      </dgm:t>
    </dgm:pt>
    <dgm:pt modelId="{36582024-1A1A-4887-91AA-C252399FDAFD}" type="parTrans" cxnId="{66F498CC-A9B0-49FD-BA1A-43A1661A5515}">
      <dgm:prSet custT="1"/>
      <dgm:spPr>
        <a:ln w="38100">
          <a:solidFill>
            <a:srgbClr val="EA551F"/>
          </a:solidFill>
        </a:ln>
      </dgm:spPr>
      <dgm:t>
        <a:bodyPr/>
        <a:lstStyle/>
        <a:p>
          <a:endParaRPr lang="en-US" sz="1000"/>
        </a:p>
      </dgm:t>
    </dgm:pt>
    <dgm:pt modelId="{B9D744C4-6490-4076-9116-1B432A0A166A}" type="sibTrans" cxnId="{66F498CC-A9B0-49FD-BA1A-43A1661A5515}">
      <dgm:prSet/>
      <dgm:spPr/>
      <dgm:t>
        <a:bodyPr/>
        <a:lstStyle/>
        <a:p>
          <a:endParaRPr lang="en-US" sz="1000"/>
        </a:p>
      </dgm:t>
    </dgm:pt>
    <dgm:pt modelId="{3A6EE2BA-7ABA-40C7-AE91-D08A3BC9AE40}" type="pres">
      <dgm:prSet presAssocID="{8BD8F8A3-C7E0-4474-BDD9-633FA96454E8}" presName="cycle" presStyleCnt="0">
        <dgm:presLayoutVars>
          <dgm:chMax val="1"/>
          <dgm:dir/>
          <dgm:animLvl val="ctr"/>
          <dgm:resizeHandles val="exact"/>
        </dgm:presLayoutVars>
      </dgm:prSet>
      <dgm:spPr/>
      <dgm:t>
        <a:bodyPr/>
        <a:lstStyle/>
        <a:p>
          <a:endParaRPr lang="lt-LT"/>
        </a:p>
      </dgm:t>
    </dgm:pt>
    <dgm:pt modelId="{2E5E0471-1BD9-441A-AE4D-139AB516C6EF}" type="pres">
      <dgm:prSet presAssocID="{648B3043-9353-40B5-9284-32B91CAFA98E}" presName="centerShape" presStyleLbl="node0" presStyleIdx="0" presStyleCnt="1" custScaleX="115151" custScaleY="115151"/>
      <dgm:spPr/>
      <dgm:t>
        <a:bodyPr/>
        <a:lstStyle/>
        <a:p>
          <a:endParaRPr lang="lt-LT"/>
        </a:p>
      </dgm:t>
    </dgm:pt>
    <dgm:pt modelId="{7820BF48-9450-4A04-9811-0D051491855B}" type="pres">
      <dgm:prSet presAssocID="{1DE2A0D9-FA4C-4827-8D00-E4703C0BDA0E}" presName="Name9" presStyleLbl="parChTrans1D2" presStyleIdx="0" presStyleCnt="5"/>
      <dgm:spPr/>
      <dgm:t>
        <a:bodyPr/>
        <a:lstStyle/>
        <a:p>
          <a:endParaRPr lang="lt-LT"/>
        </a:p>
      </dgm:t>
    </dgm:pt>
    <dgm:pt modelId="{1DD6E9D6-1C1C-4C44-9EFF-B475A2AD061B}" type="pres">
      <dgm:prSet presAssocID="{1DE2A0D9-FA4C-4827-8D00-E4703C0BDA0E}" presName="connTx" presStyleLbl="parChTrans1D2" presStyleIdx="0" presStyleCnt="5"/>
      <dgm:spPr/>
      <dgm:t>
        <a:bodyPr/>
        <a:lstStyle/>
        <a:p>
          <a:endParaRPr lang="lt-LT"/>
        </a:p>
      </dgm:t>
    </dgm:pt>
    <dgm:pt modelId="{81EACB43-33D2-4982-B8D1-EE6893AA85D1}" type="pres">
      <dgm:prSet presAssocID="{4AB2B411-5E43-4BCB-93DE-67135FEEA159}" presName="node" presStyleLbl="node1" presStyleIdx="0" presStyleCnt="5" custScaleX="118751" custScaleY="118751" custRadScaleRad="117534" custRadScaleInc="135141">
        <dgm:presLayoutVars>
          <dgm:bulletEnabled val="1"/>
        </dgm:presLayoutVars>
      </dgm:prSet>
      <dgm:spPr/>
      <dgm:t>
        <a:bodyPr/>
        <a:lstStyle/>
        <a:p>
          <a:endParaRPr lang="lt-LT"/>
        </a:p>
      </dgm:t>
    </dgm:pt>
    <dgm:pt modelId="{D19ED36F-3AD7-46B7-9DC2-7EE740D8F86B}" type="pres">
      <dgm:prSet presAssocID="{D534663B-7D15-438A-A2B0-3DD8D18B1064}" presName="Name9" presStyleLbl="parChTrans1D2" presStyleIdx="1" presStyleCnt="5"/>
      <dgm:spPr/>
      <dgm:t>
        <a:bodyPr/>
        <a:lstStyle/>
        <a:p>
          <a:endParaRPr lang="lt-LT"/>
        </a:p>
      </dgm:t>
    </dgm:pt>
    <dgm:pt modelId="{445DE698-8E03-4877-9C67-996E7530D8DA}" type="pres">
      <dgm:prSet presAssocID="{D534663B-7D15-438A-A2B0-3DD8D18B1064}" presName="connTx" presStyleLbl="parChTrans1D2" presStyleIdx="1" presStyleCnt="5"/>
      <dgm:spPr/>
      <dgm:t>
        <a:bodyPr/>
        <a:lstStyle/>
        <a:p>
          <a:endParaRPr lang="lt-LT"/>
        </a:p>
      </dgm:t>
    </dgm:pt>
    <dgm:pt modelId="{0768DC4F-FB90-4EBD-BF37-37237FE87C73}" type="pres">
      <dgm:prSet presAssocID="{C54673CB-A08D-4B30-BC15-2F107A5F9645}" presName="node" presStyleLbl="node1" presStyleIdx="1" presStyleCnt="5" custScaleX="169382" custScaleY="169382" custRadScaleRad="124636" custRadScaleInc="-355963">
        <dgm:presLayoutVars>
          <dgm:bulletEnabled val="1"/>
        </dgm:presLayoutVars>
      </dgm:prSet>
      <dgm:spPr/>
      <dgm:t>
        <a:bodyPr/>
        <a:lstStyle/>
        <a:p>
          <a:endParaRPr lang="lt-LT"/>
        </a:p>
      </dgm:t>
    </dgm:pt>
    <dgm:pt modelId="{A4CF2684-4018-4F37-AFEF-A6C830C68AF2}" type="pres">
      <dgm:prSet presAssocID="{32B0E6A7-E339-4828-AE33-F5021A103CCF}" presName="Name9" presStyleLbl="parChTrans1D2" presStyleIdx="2" presStyleCnt="5"/>
      <dgm:spPr/>
      <dgm:t>
        <a:bodyPr/>
        <a:lstStyle/>
        <a:p>
          <a:endParaRPr lang="lt-LT"/>
        </a:p>
      </dgm:t>
    </dgm:pt>
    <dgm:pt modelId="{11223AF4-D05D-452E-9725-B27B15C16EF7}" type="pres">
      <dgm:prSet presAssocID="{32B0E6A7-E339-4828-AE33-F5021A103CCF}" presName="connTx" presStyleLbl="parChTrans1D2" presStyleIdx="2" presStyleCnt="5"/>
      <dgm:spPr/>
      <dgm:t>
        <a:bodyPr/>
        <a:lstStyle/>
        <a:p>
          <a:endParaRPr lang="lt-LT"/>
        </a:p>
      </dgm:t>
    </dgm:pt>
    <dgm:pt modelId="{09506069-9C8D-498F-98CD-B5C55C34C721}" type="pres">
      <dgm:prSet presAssocID="{0276C178-6234-415E-A857-27D1717C9BFE}" presName="node" presStyleLbl="node1" presStyleIdx="2" presStyleCnt="5" custScaleX="169983" custScaleY="169983" custRadScaleRad="168079" custRadScaleInc="-105954">
        <dgm:presLayoutVars>
          <dgm:bulletEnabled val="1"/>
        </dgm:presLayoutVars>
      </dgm:prSet>
      <dgm:spPr/>
      <dgm:t>
        <a:bodyPr/>
        <a:lstStyle/>
        <a:p>
          <a:endParaRPr lang="lt-LT"/>
        </a:p>
      </dgm:t>
    </dgm:pt>
    <dgm:pt modelId="{59DCBB83-2C29-4D19-9F4B-3C137D911920}" type="pres">
      <dgm:prSet presAssocID="{D3AD7432-7739-4545-8D36-E14D67F851D9}" presName="Name9" presStyleLbl="parChTrans1D2" presStyleIdx="3" presStyleCnt="5"/>
      <dgm:spPr/>
      <dgm:t>
        <a:bodyPr/>
        <a:lstStyle/>
        <a:p>
          <a:endParaRPr lang="lt-LT"/>
        </a:p>
      </dgm:t>
    </dgm:pt>
    <dgm:pt modelId="{8A596F96-A86A-49B4-8276-E38EAD4C8107}" type="pres">
      <dgm:prSet presAssocID="{D3AD7432-7739-4545-8D36-E14D67F851D9}" presName="connTx" presStyleLbl="parChTrans1D2" presStyleIdx="3" presStyleCnt="5"/>
      <dgm:spPr/>
      <dgm:t>
        <a:bodyPr/>
        <a:lstStyle/>
        <a:p>
          <a:endParaRPr lang="lt-LT"/>
        </a:p>
      </dgm:t>
    </dgm:pt>
    <dgm:pt modelId="{2DDB3C42-EE91-4130-83C4-ED8AE37AF4C4}" type="pres">
      <dgm:prSet presAssocID="{7D687DA0-615B-4E9D-A202-AA6A0CB8B2F1}" presName="node" presStyleLbl="node1" presStyleIdx="3" presStyleCnt="5" custScaleX="122443" custScaleY="122443" custRadScaleRad="212050" custRadScaleInc="106870">
        <dgm:presLayoutVars>
          <dgm:bulletEnabled val="1"/>
        </dgm:presLayoutVars>
      </dgm:prSet>
      <dgm:spPr/>
      <dgm:t>
        <a:bodyPr/>
        <a:lstStyle/>
        <a:p>
          <a:endParaRPr lang="lt-LT"/>
        </a:p>
      </dgm:t>
    </dgm:pt>
    <dgm:pt modelId="{7314CB10-A16A-4CF0-837D-F735B2818324}" type="pres">
      <dgm:prSet presAssocID="{36582024-1A1A-4887-91AA-C252399FDAFD}" presName="Name9" presStyleLbl="parChTrans1D2" presStyleIdx="4" presStyleCnt="5"/>
      <dgm:spPr/>
      <dgm:t>
        <a:bodyPr/>
        <a:lstStyle/>
        <a:p>
          <a:endParaRPr lang="lt-LT"/>
        </a:p>
      </dgm:t>
    </dgm:pt>
    <dgm:pt modelId="{5D258537-64B0-4DC5-94B6-AC56844A269D}" type="pres">
      <dgm:prSet presAssocID="{36582024-1A1A-4887-91AA-C252399FDAFD}" presName="connTx" presStyleLbl="parChTrans1D2" presStyleIdx="4" presStyleCnt="5"/>
      <dgm:spPr/>
      <dgm:t>
        <a:bodyPr/>
        <a:lstStyle/>
        <a:p>
          <a:endParaRPr lang="lt-LT"/>
        </a:p>
      </dgm:t>
    </dgm:pt>
    <dgm:pt modelId="{BD3E5FDC-BC58-4A4C-A53E-E77E16CA189A}" type="pres">
      <dgm:prSet presAssocID="{15310EAA-E333-4E14-8DEF-CB46451BA768}" presName="node" presStyleLbl="node1" presStyleIdx="4" presStyleCnt="5" custRadScaleRad="98676" custRadScaleInc="-196996">
        <dgm:presLayoutVars>
          <dgm:bulletEnabled val="1"/>
        </dgm:presLayoutVars>
      </dgm:prSet>
      <dgm:spPr/>
      <dgm:t>
        <a:bodyPr/>
        <a:lstStyle/>
        <a:p>
          <a:endParaRPr lang="lt-LT"/>
        </a:p>
      </dgm:t>
    </dgm:pt>
  </dgm:ptLst>
  <dgm:cxnLst>
    <dgm:cxn modelId="{F5D396D5-1B5D-45BA-9AF5-0E4FE5E5E859}" type="presOf" srcId="{D534663B-7D15-438A-A2B0-3DD8D18B1064}" destId="{D19ED36F-3AD7-46B7-9DC2-7EE740D8F86B}" srcOrd="0" destOrd="0" presId="urn:microsoft.com/office/officeart/2005/8/layout/radial1"/>
    <dgm:cxn modelId="{46D59AE8-F8FC-4B80-AA53-D21FC184B0EC}" type="presOf" srcId="{32B0E6A7-E339-4828-AE33-F5021A103CCF}" destId="{A4CF2684-4018-4F37-AFEF-A6C830C68AF2}" srcOrd="0" destOrd="0" presId="urn:microsoft.com/office/officeart/2005/8/layout/radial1"/>
    <dgm:cxn modelId="{3B46CC55-49B9-4CB4-BC34-B86B6FCD1661}" type="presOf" srcId="{0276C178-6234-415E-A857-27D1717C9BFE}" destId="{09506069-9C8D-498F-98CD-B5C55C34C721}" srcOrd="0" destOrd="0" presId="urn:microsoft.com/office/officeart/2005/8/layout/radial1"/>
    <dgm:cxn modelId="{923BE6BF-9FEB-4CB5-935C-08A64885431C}" type="presOf" srcId="{D3AD7432-7739-4545-8D36-E14D67F851D9}" destId="{59DCBB83-2C29-4D19-9F4B-3C137D911920}" srcOrd="0" destOrd="0" presId="urn:microsoft.com/office/officeart/2005/8/layout/radial1"/>
    <dgm:cxn modelId="{C1D08BDC-3D24-4431-AF6F-738BD2A264DC}" type="presOf" srcId="{D3AD7432-7739-4545-8D36-E14D67F851D9}" destId="{8A596F96-A86A-49B4-8276-E38EAD4C8107}" srcOrd="1" destOrd="0" presId="urn:microsoft.com/office/officeart/2005/8/layout/radial1"/>
    <dgm:cxn modelId="{28FDAAFE-26A1-4572-8371-B86D9E068200}" type="presOf" srcId="{8BD8F8A3-C7E0-4474-BDD9-633FA96454E8}" destId="{3A6EE2BA-7ABA-40C7-AE91-D08A3BC9AE40}" srcOrd="0" destOrd="0" presId="urn:microsoft.com/office/officeart/2005/8/layout/radial1"/>
    <dgm:cxn modelId="{3EDE73E8-00F5-4D9B-BF5B-E43B82BFA936}" srcId="{648B3043-9353-40B5-9284-32B91CAFA98E}" destId="{C54673CB-A08D-4B30-BC15-2F107A5F9645}" srcOrd="1" destOrd="0" parTransId="{D534663B-7D15-438A-A2B0-3DD8D18B1064}" sibTransId="{9654ECB6-81D5-4FC6-B0E4-39647F36D679}"/>
    <dgm:cxn modelId="{90A0F2EA-972C-4795-A26D-3C9BBC9AB745}" type="presOf" srcId="{D534663B-7D15-438A-A2B0-3DD8D18B1064}" destId="{445DE698-8E03-4877-9C67-996E7530D8DA}" srcOrd="1" destOrd="0" presId="urn:microsoft.com/office/officeart/2005/8/layout/radial1"/>
    <dgm:cxn modelId="{245E28B4-4EAD-48CF-9999-105C48B551F1}" type="presOf" srcId="{C54673CB-A08D-4B30-BC15-2F107A5F9645}" destId="{0768DC4F-FB90-4EBD-BF37-37237FE87C73}" srcOrd="0" destOrd="0" presId="urn:microsoft.com/office/officeart/2005/8/layout/radial1"/>
    <dgm:cxn modelId="{66F498CC-A9B0-49FD-BA1A-43A1661A5515}" srcId="{648B3043-9353-40B5-9284-32B91CAFA98E}" destId="{15310EAA-E333-4E14-8DEF-CB46451BA768}" srcOrd="4" destOrd="0" parTransId="{36582024-1A1A-4887-91AA-C252399FDAFD}" sibTransId="{B9D744C4-6490-4076-9116-1B432A0A166A}"/>
    <dgm:cxn modelId="{B224D1FD-9B55-403F-ABA6-E83C247854EE}" type="presOf" srcId="{1DE2A0D9-FA4C-4827-8D00-E4703C0BDA0E}" destId="{7820BF48-9450-4A04-9811-0D051491855B}" srcOrd="0" destOrd="0" presId="urn:microsoft.com/office/officeart/2005/8/layout/radial1"/>
    <dgm:cxn modelId="{2BAFC941-D962-4A9A-8DB8-C8EE658CE031}" type="presOf" srcId="{15310EAA-E333-4E14-8DEF-CB46451BA768}" destId="{BD3E5FDC-BC58-4A4C-A53E-E77E16CA189A}" srcOrd="0" destOrd="0" presId="urn:microsoft.com/office/officeart/2005/8/layout/radial1"/>
    <dgm:cxn modelId="{A321159E-F4EF-401D-B28D-AEA368771007}" type="presOf" srcId="{36582024-1A1A-4887-91AA-C252399FDAFD}" destId="{7314CB10-A16A-4CF0-837D-F735B2818324}" srcOrd="0" destOrd="0" presId="urn:microsoft.com/office/officeart/2005/8/layout/radial1"/>
    <dgm:cxn modelId="{A3125457-F1F7-4394-82E2-14741826BFE3}" type="presOf" srcId="{1DE2A0D9-FA4C-4827-8D00-E4703C0BDA0E}" destId="{1DD6E9D6-1C1C-4C44-9EFF-B475A2AD061B}" srcOrd="1" destOrd="0" presId="urn:microsoft.com/office/officeart/2005/8/layout/radial1"/>
    <dgm:cxn modelId="{94E9E04E-202C-4693-9C11-66135AB4555B}" type="presOf" srcId="{4AB2B411-5E43-4BCB-93DE-67135FEEA159}" destId="{81EACB43-33D2-4982-B8D1-EE6893AA85D1}" srcOrd="0" destOrd="0" presId="urn:microsoft.com/office/officeart/2005/8/layout/radial1"/>
    <dgm:cxn modelId="{3A7CB101-55A6-4391-85EE-E17A923350DC}" srcId="{8BD8F8A3-C7E0-4474-BDD9-633FA96454E8}" destId="{648B3043-9353-40B5-9284-32B91CAFA98E}" srcOrd="0" destOrd="0" parTransId="{E73E448A-ED4F-405A-8B17-33ACE4D2ABCF}" sibTransId="{55B461D9-DA86-4425-8286-F19BE4CC187F}"/>
    <dgm:cxn modelId="{DBE358E5-37B9-462C-81A0-D563858DA2CC}" type="presOf" srcId="{648B3043-9353-40B5-9284-32B91CAFA98E}" destId="{2E5E0471-1BD9-441A-AE4D-139AB516C6EF}" srcOrd="0" destOrd="0" presId="urn:microsoft.com/office/officeart/2005/8/layout/radial1"/>
    <dgm:cxn modelId="{85051350-A2CB-4832-9037-E11DBEE2D549}" type="presOf" srcId="{36582024-1A1A-4887-91AA-C252399FDAFD}" destId="{5D258537-64B0-4DC5-94B6-AC56844A269D}" srcOrd="1" destOrd="0" presId="urn:microsoft.com/office/officeart/2005/8/layout/radial1"/>
    <dgm:cxn modelId="{97CEE40C-F166-459C-B68D-6611058987C8}" srcId="{648B3043-9353-40B5-9284-32B91CAFA98E}" destId="{7D687DA0-615B-4E9D-A202-AA6A0CB8B2F1}" srcOrd="3" destOrd="0" parTransId="{D3AD7432-7739-4545-8D36-E14D67F851D9}" sibTransId="{D5A85016-F7B8-4912-9238-1B47857D458A}"/>
    <dgm:cxn modelId="{07C888CE-DC59-4538-95EE-59A7C73031B6}" srcId="{648B3043-9353-40B5-9284-32B91CAFA98E}" destId="{0276C178-6234-415E-A857-27D1717C9BFE}" srcOrd="2" destOrd="0" parTransId="{32B0E6A7-E339-4828-AE33-F5021A103CCF}" sibTransId="{2B57CDB5-CB71-4E44-8200-D19BBB2CE5ED}"/>
    <dgm:cxn modelId="{4878F28F-8386-444D-BB9B-97EDD15A61A1}" type="presOf" srcId="{32B0E6A7-E339-4828-AE33-F5021A103CCF}" destId="{11223AF4-D05D-452E-9725-B27B15C16EF7}" srcOrd="1" destOrd="0" presId="urn:microsoft.com/office/officeart/2005/8/layout/radial1"/>
    <dgm:cxn modelId="{73AD82B8-1142-4DA1-ADE3-8E58DDCD5E87}" srcId="{648B3043-9353-40B5-9284-32B91CAFA98E}" destId="{4AB2B411-5E43-4BCB-93DE-67135FEEA159}" srcOrd="0" destOrd="0" parTransId="{1DE2A0D9-FA4C-4827-8D00-E4703C0BDA0E}" sibTransId="{3EA24F74-12A3-451F-BA71-17AE19E5DDE0}"/>
    <dgm:cxn modelId="{B0DD3FDB-3A37-4178-9E15-7723DB690DD1}" type="presOf" srcId="{7D687DA0-615B-4E9D-A202-AA6A0CB8B2F1}" destId="{2DDB3C42-EE91-4130-83C4-ED8AE37AF4C4}" srcOrd="0" destOrd="0" presId="urn:microsoft.com/office/officeart/2005/8/layout/radial1"/>
    <dgm:cxn modelId="{08BE2C57-BB8E-4351-B36E-707C2D98AE2B}" type="presParOf" srcId="{3A6EE2BA-7ABA-40C7-AE91-D08A3BC9AE40}" destId="{2E5E0471-1BD9-441A-AE4D-139AB516C6EF}" srcOrd="0" destOrd="0" presId="urn:microsoft.com/office/officeart/2005/8/layout/radial1"/>
    <dgm:cxn modelId="{FFC66851-C7E1-41F7-BF9A-8E8753706D8A}" type="presParOf" srcId="{3A6EE2BA-7ABA-40C7-AE91-D08A3BC9AE40}" destId="{7820BF48-9450-4A04-9811-0D051491855B}" srcOrd="1" destOrd="0" presId="urn:microsoft.com/office/officeart/2005/8/layout/radial1"/>
    <dgm:cxn modelId="{F178BDE0-86A7-432B-B40A-AB6A090B478D}" type="presParOf" srcId="{7820BF48-9450-4A04-9811-0D051491855B}" destId="{1DD6E9D6-1C1C-4C44-9EFF-B475A2AD061B}" srcOrd="0" destOrd="0" presId="urn:microsoft.com/office/officeart/2005/8/layout/radial1"/>
    <dgm:cxn modelId="{30325FEE-A275-4B35-A058-3EF9DF0CF045}" type="presParOf" srcId="{3A6EE2BA-7ABA-40C7-AE91-D08A3BC9AE40}" destId="{81EACB43-33D2-4982-B8D1-EE6893AA85D1}" srcOrd="2" destOrd="0" presId="urn:microsoft.com/office/officeart/2005/8/layout/radial1"/>
    <dgm:cxn modelId="{AD658524-5077-47B8-81D5-48E38DA34E82}" type="presParOf" srcId="{3A6EE2BA-7ABA-40C7-AE91-D08A3BC9AE40}" destId="{D19ED36F-3AD7-46B7-9DC2-7EE740D8F86B}" srcOrd="3" destOrd="0" presId="urn:microsoft.com/office/officeart/2005/8/layout/radial1"/>
    <dgm:cxn modelId="{ED18DA0F-283B-4F17-B733-E83F6EA5A346}" type="presParOf" srcId="{D19ED36F-3AD7-46B7-9DC2-7EE740D8F86B}" destId="{445DE698-8E03-4877-9C67-996E7530D8DA}" srcOrd="0" destOrd="0" presId="urn:microsoft.com/office/officeart/2005/8/layout/radial1"/>
    <dgm:cxn modelId="{91FA7B9C-F901-4227-8681-36FCC2FEEA01}" type="presParOf" srcId="{3A6EE2BA-7ABA-40C7-AE91-D08A3BC9AE40}" destId="{0768DC4F-FB90-4EBD-BF37-37237FE87C73}" srcOrd="4" destOrd="0" presId="urn:microsoft.com/office/officeart/2005/8/layout/radial1"/>
    <dgm:cxn modelId="{A3A1627A-8647-4BE5-B645-B30613E54D03}" type="presParOf" srcId="{3A6EE2BA-7ABA-40C7-AE91-D08A3BC9AE40}" destId="{A4CF2684-4018-4F37-AFEF-A6C830C68AF2}" srcOrd="5" destOrd="0" presId="urn:microsoft.com/office/officeart/2005/8/layout/radial1"/>
    <dgm:cxn modelId="{23629559-CA3E-451E-87AB-0749D42AC832}" type="presParOf" srcId="{A4CF2684-4018-4F37-AFEF-A6C830C68AF2}" destId="{11223AF4-D05D-452E-9725-B27B15C16EF7}" srcOrd="0" destOrd="0" presId="urn:microsoft.com/office/officeart/2005/8/layout/radial1"/>
    <dgm:cxn modelId="{79F4DDFC-8025-4D1D-97B6-1F8CB03AC6E0}" type="presParOf" srcId="{3A6EE2BA-7ABA-40C7-AE91-D08A3BC9AE40}" destId="{09506069-9C8D-498F-98CD-B5C55C34C721}" srcOrd="6" destOrd="0" presId="urn:microsoft.com/office/officeart/2005/8/layout/radial1"/>
    <dgm:cxn modelId="{5BB1FCC2-0A83-43A8-9571-2C25F4F9F993}" type="presParOf" srcId="{3A6EE2BA-7ABA-40C7-AE91-D08A3BC9AE40}" destId="{59DCBB83-2C29-4D19-9F4B-3C137D911920}" srcOrd="7" destOrd="0" presId="urn:microsoft.com/office/officeart/2005/8/layout/radial1"/>
    <dgm:cxn modelId="{9BDBF5A1-63B9-4D0E-8FC6-F541A354C068}" type="presParOf" srcId="{59DCBB83-2C29-4D19-9F4B-3C137D911920}" destId="{8A596F96-A86A-49B4-8276-E38EAD4C8107}" srcOrd="0" destOrd="0" presId="urn:microsoft.com/office/officeart/2005/8/layout/radial1"/>
    <dgm:cxn modelId="{1E37986C-C774-426C-9174-B8C1DA5E3B88}" type="presParOf" srcId="{3A6EE2BA-7ABA-40C7-AE91-D08A3BC9AE40}" destId="{2DDB3C42-EE91-4130-83C4-ED8AE37AF4C4}" srcOrd="8" destOrd="0" presId="urn:microsoft.com/office/officeart/2005/8/layout/radial1"/>
    <dgm:cxn modelId="{05E0EF28-77FD-464E-A13A-F31B7F489EE9}" type="presParOf" srcId="{3A6EE2BA-7ABA-40C7-AE91-D08A3BC9AE40}" destId="{7314CB10-A16A-4CF0-837D-F735B2818324}" srcOrd="9" destOrd="0" presId="urn:microsoft.com/office/officeart/2005/8/layout/radial1"/>
    <dgm:cxn modelId="{F1128B38-C3CC-4B08-9F84-4EF528472183}" type="presParOf" srcId="{7314CB10-A16A-4CF0-837D-F735B2818324}" destId="{5D258537-64B0-4DC5-94B6-AC56844A269D}" srcOrd="0" destOrd="0" presId="urn:microsoft.com/office/officeart/2005/8/layout/radial1"/>
    <dgm:cxn modelId="{52E1A5BF-397E-465B-B0BD-C358254C92B6}" type="presParOf" srcId="{3A6EE2BA-7ABA-40C7-AE91-D08A3BC9AE40}" destId="{BD3E5FDC-BC58-4A4C-A53E-E77E16CA189A}" srcOrd="10"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BD30DA-207D-4F59-9B9F-C18B0866A153}" type="datetimeFigureOut">
              <a:rPr lang="en-GB" smtClean="0"/>
              <a:t>21/03/2023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3E3E13-8531-4C2F-90DD-F11596CE8B06}" type="slidenum">
              <a:rPr lang="en-GB" smtClean="0"/>
              <a:t>‹#›</a:t>
            </a:fld>
            <a:endParaRPr lang="en-GB"/>
          </a:p>
        </p:txBody>
      </p:sp>
    </p:spTree>
    <p:extLst>
      <p:ext uri="{BB962C8B-B14F-4D97-AF65-F5344CB8AC3E}">
        <p14:creationId xmlns:p14="http://schemas.microsoft.com/office/powerpoint/2010/main" val="169007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lrytas.lt/pasaulis/marga-planeta/2014/08/22/news/amerikieciu-specialistai-apgyne-bezdziones-autorines-teises-3110201"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creativecommons.org/choose/"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s://www.europeana.eu/lt" TargetMode="External"/><Relationship Id="rId2" Type="http://schemas.openxmlformats.org/officeDocument/2006/relationships/slide" Target="../slides/slide34.xml"/><Relationship Id="rId1" Type="http://schemas.openxmlformats.org/officeDocument/2006/relationships/notesMaster" Target="../notesMasters/notesMaster1.xml"/><Relationship Id="rId4" Type="http://schemas.openxmlformats.org/officeDocument/2006/relationships/hyperlink" Target="https://lt.wikipedia.org/wiki/" TargetMode="Externa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s://creativecommons.org/choose/" TargetMode="External"/><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3" Type="http://schemas.openxmlformats.org/officeDocument/2006/relationships/hyperlink" Target="https://youtu.be/GzVrHL8UTdU" TargetMode="External"/><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vz.lt/prekyba/2020/12/23/utenos-trikotazo-gincas-su-about-youpasieke-teisma"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delfi.lt/mokslas/technologijos/google-pralaimejo-kova-del-domeno-vardo-groovle.d?id=27343417"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BE004AD-646E-4D66-B5D7-1D7618FB30C8}" type="slidenum">
              <a:rPr lang="lt-LT" smtClean="0"/>
              <a:t>1</a:t>
            </a:fld>
            <a:endParaRPr lang="lt-LT"/>
          </a:p>
        </p:txBody>
      </p:sp>
    </p:spTree>
    <p:extLst>
      <p:ext uri="{BB962C8B-B14F-4D97-AF65-F5344CB8AC3E}">
        <p14:creationId xmlns:p14="http://schemas.microsoft.com/office/powerpoint/2010/main" val="9574588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a:solidFill>
                  <a:schemeClr val="tx1"/>
                </a:solidFill>
                <a:effectLst/>
                <a:latin typeface="+mn-lt"/>
                <a:ea typeface="+mn-ea"/>
                <a:cs typeface="+mn-cs"/>
              </a:rPr>
              <a:t>Originalių literatūros, mokslo ir meno darbų (pavyzdžiui, eilėraščių, straipsnių, filmų, dainų ar skulptūrų) autoriai naudojasi autorių teisių suteikiama savo darbų apsauga. </a:t>
            </a:r>
          </a:p>
          <a:p>
            <a:endParaRPr lang="en-US"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Europos Sąjungos šalyse intelektinės nuosavybės apsauga autorių teisėms galioja iki 70 metų po autoriaus mirties arba 70 metų po paskutinio autoriaus mirties, jeigu kūrinio autorystė buvo bendra.</a:t>
            </a:r>
            <a:endParaRPr lang="en-US" dirty="0"/>
          </a:p>
        </p:txBody>
      </p:sp>
      <p:sp>
        <p:nvSpPr>
          <p:cNvPr id="4" name="Slide Number Placeholder 3"/>
          <p:cNvSpPr>
            <a:spLocks noGrp="1"/>
          </p:cNvSpPr>
          <p:nvPr>
            <p:ph type="sldNum" sz="quarter" idx="5"/>
          </p:nvPr>
        </p:nvSpPr>
        <p:spPr/>
        <p:txBody>
          <a:bodyPr/>
          <a:lstStyle/>
          <a:p>
            <a:fld id="{273E3E13-8531-4C2F-90DD-F11596CE8B06}" type="slidenum">
              <a:rPr lang="en-GB" smtClean="0"/>
              <a:t>11</a:t>
            </a:fld>
            <a:endParaRPr lang="en-GB"/>
          </a:p>
        </p:txBody>
      </p:sp>
    </p:spTree>
    <p:extLst>
      <p:ext uri="{BB962C8B-B14F-4D97-AF65-F5344CB8AC3E}">
        <p14:creationId xmlns:p14="http://schemas.microsoft.com/office/powerpoint/2010/main" val="3024983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a:solidFill>
                  <a:schemeClr val="tx1"/>
                </a:solidFill>
                <a:effectLst/>
                <a:latin typeface="+mn-lt"/>
                <a:ea typeface="+mn-ea"/>
                <a:cs typeface="+mn-cs"/>
              </a:rPr>
              <a:t>Autorių teisių apsauga suteikia turtines ir neturtines išskirtines teises į autoriaus sukurtą kūrinį.</a:t>
            </a:r>
          </a:p>
          <a:p>
            <a:endParaRPr lang="en-US"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Turtinės teisės suteikia autoriui teisę kontroliuoti (t. y. leisti arba uždrausti) bet kokį savo kūrinio panaudojimą (atgaminimą, išleidimą, vertimą, adaptavimą, platinimą, viešą rodymą, viešą atlikimą, viešą paskelbimą ir t. t.) ir užtikrina galimybę gauti autoriaus atlyginimą už kiekvieną kūrinio naudojimo būdą. Šios teisės gali būti paveldimos.</a:t>
            </a:r>
          </a:p>
          <a:p>
            <a:endParaRPr lang="en-US"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Neturtinės teisės yra neekonominio pobūdžio, jos pripažįstamos tik pačiam autoriui, t. y. nėra perduodamos ar paveldimos. Šios teisės neatsiejamos nuo su paties autoriaus asmenybės, t. y. jo vardo, garbės ir reputacijos. Tai autorystės teisė, teisė į autoriaus vardą, teisė į kūrinio neliečiamybę.</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3E3E13-8531-4C2F-90DD-F11596CE8B06}" type="slidenum">
              <a:rPr lang="en-GB" smtClean="0"/>
              <a:t>12</a:t>
            </a:fld>
            <a:endParaRPr lang="en-GB"/>
          </a:p>
        </p:txBody>
      </p:sp>
    </p:spTree>
    <p:extLst>
      <p:ext uri="{BB962C8B-B14F-4D97-AF65-F5344CB8AC3E}">
        <p14:creationId xmlns:p14="http://schemas.microsoft.com/office/powerpoint/2010/main" val="15685902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a:solidFill>
                  <a:schemeClr val="tx1"/>
                </a:solidFill>
                <a:effectLst/>
                <a:latin typeface="+mn-lt"/>
                <a:ea typeface="+mn-ea"/>
                <a:cs typeface="+mn-cs"/>
              </a:rPr>
              <a:t>Literatūros, mokslo ir meno kūrinių autoriai automatiškai įgyja autorių teisių apsaugą, kuri prasideda nuo kūrinio sukūrimo momento, taigi jiems nereikia atlikti jokios oficialios paraiškos teikimo procedūros.</a:t>
            </a:r>
          </a:p>
          <a:p>
            <a:endParaRPr lang="en-US"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Vis dėlto autoriams gali tekti informuoti kitus asmenis apie savo autorystę. Autoriai prie savo kūrinių gali pridėti pranešimą apie autorių teises, pavyzdžiui, tekstą „visos teisės saugomos“ arba simbolį ©, ir greta nurodyti metus, kada kūrinys sukurtas.</a:t>
            </a:r>
            <a:endParaRPr lang="en-US" dirty="0"/>
          </a:p>
        </p:txBody>
      </p:sp>
      <p:sp>
        <p:nvSpPr>
          <p:cNvPr id="4" name="Slide Number Placeholder 3"/>
          <p:cNvSpPr>
            <a:spLocks noGrp="1"/>
          </p:cNvSpPr>
          <p:nvPr>
            <p:ph type="sldNum" sz="quarter" idx="5"/>
          </p:nvPr>
        </p:nvSpPr>
        <p:spPr/>
        <p:txBody>
          <a:bodyPr/>
          <a:lstStyle/>
          <a:p>
            <a:fld id="{273E3E13-8531-4C2F-90DD-F11596CE8B06}" type="slidenum">
              <a:rPr lang="en-GB" smtClean="0"/>
              <a:t>13</a:t>
            </a:fld>
            <a:endParaRPr lang="en-GB"/>
          </a:p>
        </p:txBody>
      </p:sp>
    </p:spTree>
    <p:extLst>
      <p:ext uri="{BB962C8B-B14F-4D97-AF65-F5344CB8AC3E}">
        <p14:creationId xmlns:p14="http://schemas.microsoft.com/office/powerpoint/2010/main" val="10225777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a:solidFill>
                  <a:schemeClr val="tx1"/>
                </a:solidFill>
                <a:effectLst/>
                <a:latin typeface="+mn-lt"/>
                <a:ea typeface="+mn-ea"/>
                <a:cs typeface="+mn-cs"/>
              </a:rPr>
              <a:t>Kad kūrinys būtų saugomas autorių teisių, jis turi atitikti tris kriterijus:</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būti originalus (kūrinys turi būti savarankiškos kūrybinės veiklos rezultatas, o ne kito kūrinio kopija);</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būti kūrybinės veiklos rezultatas (kurdamas autorius turi parodyti kūrybingumą, daryti laisvus kūrybinius pasirinkimus. Taip pat autorius turi būti fizinis asmuo – žmogus);</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turėti išraiškos būdą ar formą (objektas turi būti objektyviai egzistuojantis kūrybinės veiklos rezultatas, išreikštas kitiems suprantama forma. Dėl šios priežasties idėjos ir mintys nėra saugomos).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3E3E13-8531-4C2F-90DD-F11596CE8B06}" type="slidenum">
              <a:rPr lang="en-GB" smtClean="0"/>
              <a:t>14</a:t>
            </a:fld>
            <a:endParaRPr lang="en-GB"/>
          </a:p>
        </p:txBody>
      </p:sp>
    </p:spTree>
    <p:extLst>
      <p:ext uri="{BB962C8B-B14F-4D97-AF65-F5344CB8AC3E}">
        <p14:creationId xmlns:p14="http://schemas.microsoft.com/office/powerpoint/2010/main" val="40449666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a:solidFill>
                  <a:schemeClr val="tx1"/>
                </a:solidFill>
                <a:effectLst/>
                <a:latin typeface="+mn-lt"/>
                <a:ea typeface="+mn-ea"/>
                <a:cs typeface="+mn-cs"/>
              </a:rPr>
              <a:t>Amerikietis fotografas D. </a:t>
            </a:r>
            <a:r>
              <a:rPr lang="lt-LT" sz="1200" kern="1200" dirty="0" err="1">
                <a:solidFill>
                  <a:schemeClr val="tx1"/>
                </a:solidFill>
                <a:effectLst/>
                <a:latin typeface="+mn-lt"/>
                <a:ea typeface="+mn-ea"/>
                <a:cs typeface="+mn-cs"/>
              </a:rPr>
              <a:t>Slateris</a:t>
            </a:r>
            <a:r>
              <a:rPr lang="lt-LT" sz="1200" kern="1200" dirty="0">
                <a:solidFill>
                  <a:schemeClr val="tx1"/>
                </a:solidFill>
                <a:effectLst/>
                <a:latin typeface="+mn-lt"/>
                <a:ea typeface="+mn-ea"/>
                <a:cs typeface="+mn-cs"/>
              </a:rPr>
              <a:t> pasirengė </a:t>
            </a:r>
            <a:r>
              <a:rPr lang="lt-LT" sz="1200" kern="1200" dirty="0" err="1">
                <a:solidFill>
                  <a:schemeClr val="tx1"/>
                </a:solidFill>
                <a:effectLst/>
                <a:latin typeface="+mn-lt"/>
                <a:ea typeface="+mn-ea"/>
                <a:cs typeface="+mn-cs"/>
              </a:rPr>
              <a:t>fotoįrangą</a:t>
            </a:r>
            <a:r>
              <a:rPr lang="lt-LT" sz="1200" kern="1200" dirty="0">
                <a:solidFill>
                  <a:schemeClr val="tx1"/>
                </a:solidFill>
                <a:effectLst/>
                <a:latin typeface="+mn-lt"/>
                <a:ea typeface="+mn-ea"/>
                <a:cs typeface="+mn-cs"/>
              </a:rPr>
              <a:t> tikėdamasis užfiksuoti juodąją makaką. Būrys šių beždžionių prisėlino, šokinėjo aplink ir viena jų paspaudė mygtuką. Užrakto garsas pritraukė jos dėmesį, todėl ji toliau spaudė mygtuką. Iš pradžių tai gąsdino likusias makakas, bet jos greitai sugrįžo. Kai fotografas atgavo fotoaparatą, beždžionė jau buvo padariusi šimtus nuotraukų. Fotografas nuotraukomis pasidalino internete. Jos internautams patiko ir jie ėmė jomis dalintis ir naudoti įvairiais tikslais. D. </a:t>
            </a:r>
            <a:r>
              <a:rPr lang="lt-LT" sz="1200" kern="1200" dirty="0" err="1">
                <a:solidFill>
                  <a:schemeClr val="tx1"/>
                </a:solidFill>
                <a:effectLst/>
                <a:latin typeface="+mn-lt"/>
                <a:ea typeface="+mn-ea"/>
                <a:cs typeface="+mn-cs"/>
              </a:rPr>
              <a:t>Slateris</a:t>
            </a:r>
            <a:r>
              <a:rPr lang="lt-LT" sz="1200" kern="1200" dirty="0">
                <a:solidFill>
                  <a:schemeClr val="tx1"/>
                </a:solidFill>
                <a:effectLst/>
                <a:latin typeface="+mn-lt"/>
                <a:ea typeface="+mn-ea"/>
                <a:cs typeface="+mn-cs"/>
              </a:rPr>
              <a:t> nusprendė prašyti, kad nuotraukos nebūtų publikuojamos be jo leidimo. Tačiau JAV autorių teisių tarnyba paskelbė, kad tos nuotraukos D. </a:t>
            </a:r>
            <a:r>
              <a:rPr lang="lt-LT" sz="1200" kern="1200" dirty="0" err="1">
                <a:solidFill>
                  <a:schemeClr val="tx1"/>
                </a:solidFill>
                <a:effectLst/>
                <a:latin typeface="+mn-lt"/>
                <a:ea typeface="+mn-ea"/>
                <a:cs typeface="+mn-cs"/>
              </a:rPr>
              <a:t>Slateriui</a:t>
            </a:r>
            <a:r>
              <a:rPr lang="lt-LT" sz="1200" kern="1200" dirty="0">
                <a:solidFill>
                  <a:schemeClr val="tx1"/>
                </a:solidFill>
                <a:effectLst/>
                <a:latin typeface="+mn-lt"/>
                <a:ea typeface="+mn-ea"/>
                <a:cs typeface="+mn-cs"/>
              </a:rPr>
              <a:t> nepriklauso, nes fotografavimo mygtuką paspaudė beždžionė. O kad kūrinys būtų saugomas autorių teisių, autorius turi būti fizinis asmuo – žmogus.</a:t>
            </a:r>
          </a:p>
          <a:p>
            <a:endParaRPr lang="en-US"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Plačiau: </a:t>
            </a:r>
            <a:r>
              <a:rPr lang="lt-LT" sz="1200" u="sng" kern="1200" dirty="0">
                <a:solidFill>
                  <a:schemeClr val="tx1"/>
                </a:solidFill>
                <a:effectLst/>
                <a:latin typeface="+mn-lt"/>
                <a:ea typeface="+mn-ea"/>
                <a:cs typeface="+mn-cs"/>
                <a:hlinkClick r:id="rId3"/>
              </a:rPr>
              <a:t>https://www.lrytas.lt/pasaulis/marga-planeta/2014/08/22/news/amerikieciu-specialistai-apgyne-bezdziones-autorines-teises-3110201</a:t>
            </a:r>
            <a:r>
              <a:rPr lang="lt-LT"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3E3E13-8531-4C2F-90DD-F11596CE8B06}" type="slidenum">
              <a:rPr lang="en-GB" smtClean="0"/>
              <a:t>15</a:t>
            </a:fld>
            <a:endParaRPr lang="en-GB"/>
          </a:p>
        </p:txBody>
      </p:sp>
    </p:spTree>
    <p:extLst>
      <p:ext uri="{BB962C8B-B14F-4D97-AF65-F5344CB8AC3E}">
        <p14:creationId xmlns:p14="http://schemas.microsoft.com/office/powerpoint/2010/main" val="30995106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a:solidFill>
                  <a:schemeClr val="tx1"/>
                </a:solidFill>
                <a:effectLst/>
                <a:latin typeface="+mn-lt"/>
                <a:ea typeface="+mn-ea"/>
                <a:cs typeface="+mn-cs"/>
              </a:rPr>
              <a:t>Autorių teisių objektai – originalūs literatūros, mokslo ir meno kūriniai, kurie yra kokia nors objektyvia forma išreikštas kūrybinės veiklos rezultatas, pvz.:</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knygos, brošiūros, straipsniai, dienoraščiai ir kiti literatūros kūriniai, išreikšti bet kokia forma, įskaitant elektroninę, taip pat kompiuterių programos;</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kalbos, paskaitos, pamokslai ir kiti žodiniai kūriniai;</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rašytiniai ir žodiniai mokslo kūriniai (mokslinės paskaitos, studijos, monografijos, išvados, mokslo projektai ir projektinė dokumentacija bei kiti mokslo kūriniai);</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dramos, muzikiniai dramos, pantomimos, choreografijos ir kiti scenoje atlikti skirti kūriniai ir režisuoti spektakliai, taip pat scenarijai ir scenarijų planai;</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muzikos kūriniai su tekstu arba be teksto;</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audiovizualiniai kūriniai (kino filmai, televizijos filmai, televizijos laidos, videofilmai, </a:t>
            </a:r>
            <a:r>
              <a:rPr lang="lt-LT" sz="1200" kern="1200" dirty="0" err="1">
                <a:solidFill>
                  <a:schemeClr val="tx1"/>
                </a:solidFill>
                <a:effectLst/>
                <a:latin typeface="+mn-lt"/>
                <a:ea typeface="+mn-ea"/>
                <a:cs typeface="+mn-cs"/>
              </a:rPr>
              <a:t>diafilmai</a:t>
            </a:r>
            <a:r>
              <a:rPr lang="lt-LT" sz="1200" kern="1200" dirty="0">
                <a:solidFill>
                  <a:schemeClr val="tx1"/>
                </a:solidFill>
                <a:effectLst/>
                <a:latin typeface="+mn-lt"/>
                <a:ea typeface="+mn-ea"/>
                <a:cs typeface="+mn-cs"/>
              </a:rPr>
              <a:t> ir kiti kinematografinėmis priemonėmis išreikšti kūriniai), radijo laidos;</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skulptūros, tapybos ir grafikos kūriniai, monumentalioji dekoratyvinė dailė, kiti dailės kūriniai, scenografijos kūriniai;</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fotografijos kūriniai ir kiti fotografijai analogiškais būdais sukurti kūriniai;</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architektūros kūriniai (pastatų ir kitų statinių projektai, brėžiniai, eskizai ir modeliai, taip pat pastatai ir kiti statiniai);</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taikomosios dailės kūriniai;</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iliustracijos, žemėlapiai, planai, sodų ir parkų projektai, eskizai ir trimačiai kūriniai, susiję su geografijos, topografijos ar tiksliųjų mokslų sritimis;</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kiti kūriniai.</a:t>
            </a:r>
          </a:p>
          <a:p>
            <a:pPr marL="171450" lvl="0" indent="-171450">
              <a:buFont typeface="Arial" panose="020B0604020202020204" pitchFamily="34" charset="0"/>
              <a:buChar char="•"/>
            </a:pPr>
            <a:endParaRPr lang="lt-LT"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Autorių teisių objektais taip pat laikomi:</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išvestiniai kūriniai, sukurti pasinaudojus kitais literatūros, mokslo ir meno kūriniais (vertimai, inscenizacijos, adaptacijos, anotacijos, referatai, apžvalgos, muzikinės aranžuotės, statinės ir interaktyvios interneto svetainės ir kiti išvestiniai kūriniai);</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kūrinių rinkiniai ar duomenų rinkiniai, duomenų bazės (išreikštos techninėmis priemonėmis skaityti pritaikyta ar kita forma), kurie dėl turinio parinkimo ar išdėstymo yra autoriaus intelektinės kūrybos rezultatas;</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teisės aktų, oficialių administracinio, teisinio ar norminio pobūdžio dokumentų neoficialūs vertimai.</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3E3E13-8531-4C2F-90DD-F11596CE8B06}" type="slidenum">
              <a:rPr lang="en-GB" smtClean="0"/>
              <a:t>16</a:t>
            </a:fld>
            <a:endParaRPr lang="en-GB"/>
          </a:p>
        </p:txBody>
      </p:sp>
    </p:spTree>
    <p:extLst>
      <p:ext uri="{BB962C8B-B14F-4D97-AF65-F5344CB8AC3E}">
        <p14:creationId xmlns:p14="http://schemas.microsoft.com/office/powerpoint/2010/main" val="16279813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a:solidFill>
                  <a:schemeClr val="tx1"/>
                </a:solidFill>
                <a:effectLst/>
                <a:latin typeface="+mn-lt"/>
                <a:ea typeface="+mn-ea"/>
                <a:cs typeface="+mn-cs"/>
              </a:rPr>
              <a:t>Autorių teisių objektais nelaikomi:</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idėjos, procedūros, procesai, sistemos, veiklos metodai, koncepcijos, principai, atradimai ar atskiri duomenys;</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teisės aktai, oficialūs administracinio, teisinio ar norminio pobūdžio dokumentai (sprendimai, nuosprendžiai, nuostatai, normos, teritorijų planavimo ir kiti oficialūs dokumentai), taip pat jų oficialūs vertimai;</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oficialūs valstybės simboliai ir ženklai (vėliavos, herbai, himnai, piniginiai ženklai, kiti valstybės simboliai ir ženklai), kurių apsaugą reglamentuoja kiti teisės aktai;</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oficialiai įregistruoti teisės aktų projektai;</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įprastinio pobūdžio informaciniai pranešimai apie įvykius;</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folkloro kūriniai.</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3E3E13-8531-4C2F-90DD-F11596CE8B06}" type="slidenum">
              <a:rPr lang="en-GB" smtClean="0"/>
              <a:t>17</a:t>
            </a:fld>
            <a:endParaRPr lang="en-GB"/>
          </a:p>
        </p:txBody>
      </p:sp>
    </p:spTree>
    <p:extLst>
      <p:ext uri="{BB962C8B-B14F-4D97-AF65-F5344CB8AC3E}">
        <p14:creationId xmlns:p14="http://schemas.microsoft.com/office/powerpoint/2010/main" val="31470575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a:solidFill>
                  <a:schemeClr val="tx1"/>
                </a:solidFill>
                <a:effectLst/>
                <a:latin typeface="+mn-lt"/>
                <a:ea typeface="+mn-ea"/>
                <a:cs typeface="+mn-cs"/>
              </a:rPr>
              <a:t>Kolektyvinio administravimo organizacijos veikia kaip tarpininkės tarp teisių turėtojo ir teisių naudotojo. Jos vietoj teisių turėtojo suteikia licencijas, palengvina teisių įgyvendinimą teisių turėtojui ir kūrinių prieinamumą naudotojui. Kolektyviai administruojamos dvejopo pobūdžio teisės: išimtinės autorių teisės į kūrinius ir autorių turtinės teisės į atlyginimą. Lietuvoje veikia šios kolektyvinio teisių administravimo organizacijos:</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Asociacija LATGA kolektyviai administruoja įvairių sričių autorių (muzikos, literatūros, audiovizualinių, vizualiųjų ir dramos kūrinių) teisių turėtojų teises.</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Lietuvos gretutinių teisių asociacija AGATA kolektyviai administruoja atlikėjų ir fonogramų gamintojų teises.</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Audiovizualinių kūrinių autorių teisių asociacija AVAKA kolektyviai administruoja audiovizualinių kūrinių autorių ir gamintojų (prodiuserių) teises.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3E3E13-8531-4C2F-90DD-F11596CE8B06}" type="slidenum">
              <a:rPr lang="en-GB" smtClean="0"/>
              <a:t>18</a:t>
            </a:fld>
            <a:endParaRPr lang="en-GB"/>
          </a:p>
        </p:txBody>
      </p:sp>
    </p:spTree>
    <p:extLst>
      <p:ext uri="{BB962C8B-B14F-4D97-AF65-F5344CB8AC3E}">
        <p14:creationId xmlns:p14="http://schemas.microsoft.com/office/powerpoint/2010/main" val="20672168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b="1" kern="1200" dirty="0">
                <a:solidFill>
                  <a:schemeClr val="tx1"/>
                </a:solidFill>
                <a:effectLst/>
                <a:latin typeface="+mn-lt"/>
                <a:ea typeface="+mn-ea"/>
                <a:cs typeface="+mn-cs"/>
              </a:rPr>
              <a:t>Praktinė užduotis (20 min.)</a:t>
            </a:r>
            <a:endParaRPr lang="en-US" sz="1200" kern="1200" dirty="0">
              <a:solidFill>
                <a:schemeClr val="tx1"/>
              </a:solidFill>
              <a:effectLst/>
              <a:latin typeface="+mn-lt"/>
              <a:ea typeface="+mn-ea"/>
              <a:cs typeface="+mn-cs"/>
            </a:endParaRPr>
          </a:p>
          <a:p>
            <a:pPr lvl="0"/>
            <a:endParaRPr lang="lt-LT" sz="1200" kern="1200" dirty="0">
              <a:solidFill>
                <a:schemeClr val="tx1"/>
              </a:solidFill>
              <a:effectLst/>
              <a:latin typeface="+mn-lt"/>
              <a:ea typeface="+mn-ea"/>
              <a:cs typeface="+mn-cs"/>
            </a:endParaRPr>
          </a:p>
          <a:p>
            <a:pPr lvl="0"/>
            <a:r>
              <a:rPr lang="lt-LT" sz="1200" kern="1200" dirty="0">
                <a:solidFill>
                  <a:schemeClr val="tx1"/>
                </a:solidFill>
                <a:effectLst/>
                <a:latin typeface="+mn-lt"/>
                <a:ea typeface="+mn-ea"/>
                <a:cs typeface="+mn-cs"/>
              </a:rPr>
              <a:t>Užduoties pristatymas. Paprašykite klausytojų savo išmaniuosiuose telefonuose surasti bent po tris skirtingas nuotraukas, kurias būtų legalu pasinaudojant autorių teisių išimtimis, nemokamai, neprašant autorių leidimo panaudoti rengiant informaciją interneto svetainėje apie jų krašto istoriją (5 min). </a:t>
            </a:r>
            <a:endParaRPr lang="en-US" sz="1200" kern="1200" dirty="0">
              <a:solidFill>
                <a:schemeClr val="tx1"/>
              </a:solidFill>
              <a:effectLst/>
              <a:latin typeface="+mn-lt"/>
              <a:ea typeface="+mn-ea"/>
              <a:cs typeface="+mn-cs"/>
            </a:endParaRPr>
          </a:p>
          <a:p>
            <a:pPr lvl="0"/>
            <a:endParaRPr lang="lt-LT" sz="1200" kern="1200" dirty="0">
              <a:solidFill>
                <a:schemeClr val="tx1"/>
              </a:solidFill>
              <a:effectLst/>
              <a:latin typeface="+mn-lt"/>
              <a:ea typeface="+mn-ea"/>
              <a:cs typeface="+mn-cs"/>
            </a:endParaRPr>
          </a:p>
          <a:p>
            <a:pPr lvl="0"/>
            <a:r>
              <a:rPr lang="lt-LT" sz="1200" kern="1200" dirty="0">
                <a:solidFill>
                  <a:schemeClr val="tx1"/>
                </a:solidFill>
                <a:effectLst/>
                <a:latin typeface="+mn-lt"/>
                <a:ea typeface="+mn-ea"/>
                <a:cs typeface="+mn-cs"/>
              </a:rPr>
              <a:t>Paprašykite kiekvieno klausytojo pristatyti rezultatus – kaip jiems sekėsi? Ar pavyko rasti tris, o gal nepavyko rasti nė vienos? Kokie buvo pagrindiniai nuotraukų šaltiniai? Ar buvo nurodyti nuotraukų autoriai, naudojimo sąlygos, licencijos? (15 min). </a:t>
            </a:r>
            <a:endParaRPr lang="en-US" sz="1200" kern="1200" dirty="0">
              <a:solidFill>
                <a:schemeClr val="tx1"/>
              </a:solidFill>
              <a:effectLst/>
              <a:latin typeface="+mn-lt"/>
              <a:ea typeface="+mn-ea"/>
              <a:cs typeface="+mn-cs"/>
            </a:endParaRPr>
          </a:p>
          <a:p>
            <a:pPr lvl="0"/>
            <a:endParaRPr lang="lt-LT" sz="1200" kern="1200" dirty="0">
              <a:solidFill>
                <a:schemeClr val="tx1"/>
              </a:solidFill>
              <a:effectLst/>
              <a:latin typeface="+mn-lt"/>
              <a:ea typeface="+mn-ea"/>
              <a:cs typeface="+mn-cs"/>
            </a:endParaRPr>
          </a:p>
          <a:p>
            <a:pPr lvl="0"/>
            <a:r>
              <a:rPr lang="lt-LT" sz="1200" kern="1200" dirty="0">
                <a:solidFill>
                  <a:schemeClr val="tx1"/>
                </a:solidFill>
                <a:effectLst/>
                <a:latin typeface="+mn-lt"/>
                <a:ea typeface="+mn-ea"/>
                <a:cs typeface="+mn-cs"/>
              </a:rPr>
              <a:t>Šiame užsiėmime itin svarbi dalyvių nuomonė, patirtis, įžvalgos. Pasidalindami savo žiniomis dalyviai praturtina vieni kitus.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3E3E13-8531-4C2F-90DD-F11596CE8B06}" type="slidenum">
              <a:rPr lang="en-GB" smtClean="0"/>
              <a:t>20</a:t>
            </a:fld>
            <a:endParaRPr lang="en-GB"/>
          </a:p>
        </p:txBody>
      </p:sp>
    </p:spTree>
    <p:extLst>
      <p:ext uri="{BB962C8B-B14F-4D97-AF65-F5344CB8AC3E}">
        <p14:creationId xmlns:p14="http://schemas.microsoft.com/office/powerpoint/2010/main" val="33421593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b="1" kern="1200" dirty="0">
                <a:solidFill>
                  <a:schemeClr val="tx1"/>
                </a:solidFill>
                <a:effectLst/>
                <a:latin typeface="+mn-lt"/>
                <a:ea typeface="+mn-ea"/>
                <a:cs typeface="+mn-cs"/>
              </a:rPr>
              <a:t>Temos pristatymas (25 min.). </a:t>
            </a:r>
            <a:r>
              <a:rPr lang="lt-LT" sz="1200" kern="1200" dirty="0">
                <a:solidFill>
                  <a:schemeClr val="tx1"/>
                </a:solidFill>
                <a:effectLst/>
                <a:latin typeface="+mn-lt"/>
                <a:ea typeface="+mn-ea"/>
                <a:cs typeface="+mn-cs"/>
              </a:rPr>
              <a:t>Naudodami pateiktis supažindinkite auditoriją su kita tema – kūrybinėmis bendrijomis ir jų licencijomis, pristatykite svarbiausius aspektus. Papildomai galite susipažinti su tekstais literatūros skiltyje (šios temos pabaigoje), peržiūrėkite pateiktis su vaizdine medžiaga jose ir nuspręskite, kaip ir ar jas naudosite užsiėmime</a:t>
            </a:r>
            <a:r>
              <a:rPr lang="en-US" sz="1200"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5"/>
          </p:nvPr>
        </p:nvSpPr>
        <p:spPr/>
        <p:txBody>
          <a:bodyPr/>
          <a:lstStyle/>
          <a:p>
            <a:fld id="{273E3E13-8531-4C2F-90DD-F11596CE8B06}" type="slidenum">
              <a:rPr lang="en-GB" smtClean="0"/>
              <a:t>21</a:t>
            </a:fld>
            <a:endParaRPr lang="en-GB"/>
          </a:p>
        </p:txBody>
      </p:sp>
    </p:spTree>
    <p:extLst>
      <p:ext uri="{BB962C8B-B14F-4D97-AF65-F5344CB8AC3E}">
        <p14:creationId xmlns:p14="http://schemas.microsoft.com/office/powerpoint/2010/main" val="314204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a:solidFill>
                  <a:schemeClr val="tx1"/>
                </a:solidFill>
                <a:effectLst/>
                <a:latin typeface="+mn-lt"/>
                <a:ea typeface="+mn-ea"/>
                <a:cs typeface="+mn-cs"/>
              </a:rPr>
              <a:t>Šia tema siekiama aptarti praktinius intelektinės nuosavybės apsaugos būdus, autorių teisių veikimo principus, išsiaiškinti kūrybinių bendrijų licencijų taikymo praktinius aspektus, išmokti atskirti plagiatą ir taikyti jo prevenciją.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lt-LT" sz="1200" b="1" kern="1200" dirty="0">
                <a:solidFill>
                  <a:schemeClr val="tx1"/>
                </a:solidFill>
                <a:effectLst/>
                <a:latin typeface="+mn-lt"/>
                <a:ea typeface="+mn-ea"/>
                <a:cs typeface="+mn-cs"/>
              </a:rPr>
              <a:t>Uždaviniai:</a:t>
            </a:r>
            <a:endParaRPr lang="en-US" sz="1200" kern="1200" dirty="0">
              <a:solidFill>
                <a:schemeClr val="tx1"/>
              </a:solidFill>
              <a:effectLst/>
              <a:latin typeface="+mn-lt"/>
              <a:ea typeface="+mn-ea"/>
              <a:cs typeface="+mn-cs"/>
            </a:endParaRPr>
          </a:p>
          <a:p>
            <a:pPr lvl="0"/>
            <a:r>
              <a:rPr lang="lt-LT" sz="1200" kern="1200" dirty="0">
                <a:solidFill>
                  <a:schemeClr val="tx1"/>
                </a:solidFill>
                <a:effectLst/>
                <a:latin typeface="+mn-lt"/>
                <a:ea typeface="+mn-ea"/>
                <a:cs typeface="+mn-cs"/>
              </a:rPr>
              <a:t>susipažinti su intelektinės nuosavybės apsaugos būdais; </a:t>
            </a:r>
            <a:endParaRPr lang="en-US" sz="1200" kern="1200" dirty="0">
              <a:solidFill>
                <a:schemeClr val="tx1"/>
              </a:solidFill>
              <a:effectLst/>
              <a:latin typeface="+mn-lt"/>
              <a:ea typeface="+mn-ea"/>
              <a:cs typeface="+mn-cs"/>
            </a:endParaRPr>
          </a:p>
          <a:p>
            <a:pPr lvl="0"/>
            <a:r>
              <a:rPr lang="lt-LT" sz="1200" kern="1200" dirty="0">
                <a:solidFill>
                  <a:schemeClr val="tx1"/>
                </a:solidFill>
                <a:effectLst/>
                <a:latin typeface="+mn-lt"/>
                <a:ea typeface="+mn-ea"/>
                <a:cs typeface="+mn-cs"/>
              </a:rPr>
              <a:t>išsiaiškinti pagrindines autorių teisių nuostatas; </a:t>
            </a:r>
            <a:endParaRPr lang="en-US" sz="1200" kern="1200" dirty="0">
              <a:solidFill>
                <a:schemeClr val="tx1"/>
              </a:solidFill>
              <a:effectLst/>
              <a:latin typeface="+mn-lt"/>
              <a:ea typeface="+mn-ea"/>
              <a:cs typeface="+mn-cs"/>
            </a:endParaRPr>
          </a:p>
          <a:p>
            <a:pPr lvl="0"/>
            <a:r>
              <a:rPr lang="lt-LT" sz="1200" kern="1200" dirty="0">
                <a:solidFill>
                  <a:schemeClr val="tx1"/>
                </a:solidFill>
                <a:effectLst/>
                <a:latin typeface="+mn-lt"/>
                <a:ea typeface="+mn-ea"/>
                <a:cs typeface="+mn-cs"/>
              </a:rPr>
              <a:t>panagrinėti praktinius pavyzdžius siekiant supažindinti su pagrindinėmis kūrybinių bendrijų licencijomis; </a:t>
            </a:r>
            <a:endParaRPr lang="en-US" sz="1200" kern="1200" dirty="0">
              <a:solidFill>
                <a:schemeClr val="tx1"/>
              </a:solidFill>
              <a:effectLst/>
              <a:latin typeface="+mn-lt"/>
              <a:ea typeface="+mn-ea"/>
              <a:cs typeface="+mn-cs"/>
            </a:endParaRPr>
          </a:p>
          <a:p>
            <a:pPr lvl="0"/>
            <a:r>
              <a:rPr lang="lt-LT" sz="1200" kern="1200" dirty="0">
                <a:solidFill>
                  <a:schemeClr val="tx1"/>
                </a:solidFill>
                <a:effectLst/>
                <a:latin typeface="+mn-lt"/>
                <a:ea typeface="+mn-ea"/>
                <a:cs typeface="+mn-cs"/>
              </a:rPr>
              <a:t>sužinoti, kaip atskirti plagiatą bei taikyti prevencines priemones.</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a:r>
          </a:p>
          <a:p>
            <a:r>
              <a:rPr lang="lt-LT" sz="1200" kern="1200" dirty="0">
                <a:solidFill>
                  <a:schemeClr val="tx1"/>
                </a:solidFill>
                <a:effectLst/>
                <a:latin typeface="+mn-lt"/>
                <a:ea typeface="+mn-ea"/>
                <a:cs typeface="+mn-cs"/>
              </a:rPr>
              <a:t>Ši tema išdėstyta 4.1. poskyryje.</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lt-LT" sz="1200" b="1" kern="1200" dirty="0">
                <a:solidFill>
                  <a:schemeClr val="tx1"/>
                </a:solidFill>
                <a:effectLst/>
                <a:latin typeface="+mn-lt"/>
                <a:ea typeface="+mn-ea"/>
                <a:cs typeface="+mn-cs"/>
              </a:rPr>
              <a:t>Trukmė:</a:t>
            </a:r>
            <a:r>
              <a:rPr lang="lt-LT" sz="1200" kern="1200" dirty="0">
                <a:solidFill>
                  <a:schemeClr val="tx1"/>
                </a:solidFill>
                <a:effectLst/>
                <a:latin typeface="+mn-lt"/>
                <a:ea typeface="+mn-ea"/>
                <a:cs typeface="+mn-cs"/>
              </a:rPr>
              <a:t> 135 min. (užsiėmimo planas pritaikytas skaidyti į tris užsiėmimus po 45 min.)</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lt-LT" sz="1200" b="1" kern="1200" dirty="0">
                <a:solidFill>
                  <a:schemeClr val="tx1"/>
                </a:solidFill>
                <a:effectLst/>
                <a:latin typeface="+mn-lt"/>
                <a:ea typeface="+mn-ea"/>
                <a:cs typeface="+mn-cs"/>
              </a:rPr>
              <a:t>Ledų ištirpinimas (10 min.).</a:t>
            </a:r>
            <a:r>
              <a:rPr lang="lt-LT" sz="1200" kern="1200" dirty="0">
                <a:solidFill>
                  <a:schemeClr val="tx1"/>
                </a:solidFill>
                <a:effectLst/>
                <a:latin typeface="+mn-lt"/>
                <a:ea typeface="+mn-ea"/>
                <a:cs typeface="+mn-cs"/>
              </a:rPr>
              <a:t> Klausytojai pasako savo vardą, pomėgį ar mėgstamą užsiėmimą. Pradedama nuo sėdinčiojo priekyje (pirmojo). Dalyvis pasako savo vardą, prideda: </a:t>
            </a:r>
            <a:r>
              <a:rPr lang="lt-LT" sz="1200" i="1" kern="1200" dirty="0">
                <a:solidFill>
                  <a:schemeClr val="tx1"/>
                </a:solidFill>
                <a:effectLst/>
                <a:latin typeface="+mn-lt"/>
                <a:ea typeface="+mn-ea"/>
                <a:cs typeface="+mn-cs"/>
              </a:rPr>
              <a:t>Andriui sekasi čiuožti slidėmis</a:t>
            </a:r>
            <a:r>
              <a:rPr lang="lt-LT" sz="1200" kern="1200" dirty="0">
                <a:solidFill>
                  <a:schemeClr val="tx1"/>
                </a:solidFill>
                <a:effectLst/>
                <a:latin typeface="+mn-lt"/>
                <a:ea typeface="+mn-ea"/>
                <a:cs typeface="+mn-cs"/>
              </a:rPr>
              <a:t>. Greta sėdintis žaidėjas tęsia žaidimą, pasako savo kaimynų vardus bei jų išsakytus pomėgius, pavyzdžiui: </a:t>
            </a:r>
            <a:r>
              <a:rPr lang="lt-LT" sz="1200" i="1" kern="1200" dirty="0">
                <a:solidFill>
                  <a:schemeClr val="tx1"/>
                </a:solidFill>
                <a:effectLst/>
                <a:latin typeface="+mn-lt"/>
                <a:ea typeface="+mn-ea"/>
                <a:cs typeface="+mn-cs"/>
              </a:rPr>
              <a:t>Andriui sekasi čiuožti slidėmis</a:t>
            </a:r>
            <a:r>
              <a:rPr lang="lt-LT" sz="1200" kern="1200" dirty="0">
                <a:solidFill>
                  <a:schemeClr val="tx1"/>
                </a:solidFill>
                <a:effectLst/>
                <a:latin typeface="+mn-lt"/>
                <a:ea typeface="+mn-ea"/>
                <a:cs typeface="+mn-cs"/>
              </a:rPr>
              <a:t>, </a:t>
            </a:r>
            <a:r>
              <a:rPr lang="lt-LT" sz="1200" i="1" kern="1200" dirty="0">
                <a:solidFill>
                  <a:schemeClr val="tx1"/>
                </a:solidFill>
                <a:effectLst/>
                <a:latin typeface="+mn-lt"/>
                <a:ea typeface="+mn-ea"/>
                <a:cs typeface="+mn-cs"/>
              </a:rPr>
              <a:t>Modestas mėgsta </a:t>
            </a:r>
            <a:r>
              <a:rPr lang="lt-LT" sz="1200" i="1" kern="1200" dirty="0" err="1">
                <a:solidFill>
                  <a:schemeClr val="tx1"/>
                </a:solidFill>
                <a:effectLst/>
                <a:latin typeface="+mn-lt"/>
                <a:ea typeface="+mn-ea"/>
                <a:cs typeface="+mn-cs"/>
              </a:rPr>
              <a:t>šilauoges</a:t>
            </a:r>
            <a:r>
              <a:rPr lang="lt-LT" sz="1200" kern="1200" dirty="0">
                <a:solidFill>
                  <a:schemeClr val="tx1"/>
                </a:solidFill>
                <a:effectLst/>
                <a:latin typeface="+mn-lt"/>
                <a:ea typeface="+mn-ea"/>
                <a:cs typeface="+mn-cs"/>
              </a:rPr>
              <a:t>, </a:t>
            </a:r>
            <a:r>
              <a:rPr lang="lt-LT" sz="1200" i="1" kern="1200" dirty="0">
                <a:solidFill>
                  <a:schemeClr val="tx1"/>
                </a:solidFill>
                <a:effectLst/>
                <a:latin typeface="+mn-lt"/>
                <a:ea typeface="+mn-ea"/>
                <a:cs typeface="+mn-cs"/>
              </a:rPr>
              <a:t>Arūnui patinka glostyti katinus</a:t>
            </a:r>
            <a:r>
              <a:rPr lang="lt-LT" sz="1200" kern="1200" dirty="0">
                <a:solidFill>
                  <a:schemeClr val="tx1"/>
                </a:solidFill>
                <a:effectLst/>
                <a:latin typeface="+mn-lt"/>
                <a:ea typeface="+mn-ea"/>
                <a:cs typeface="+mn-cs"/>
              </a:rPr>
              <a:t> ir t. t. Žaidimą pradėjęs žaidėjas jį ir užbaigia, išvardydamas visų žaidėjų vardus bei jų išsakytus pomėgius. Žaidimą gali užbaigti ir dėstytojas. Vienam dalyviui skirkite vidutiniškai nuo 30 sekundžių iki 1 minutės. Iš pirmo žvilgsnio šis metodas gali atrodyti vaikiškas ir laiko gaišimas. Tačiau tik vienas su kitu susipažinę žmonės linkę įsitraukti į bendras veiklas. </a:t>
            </a:r>
            <a:endParaRPr lang="en-US"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Nenaudojamas tuo atveju, kai tai yra antrasis susitikimas/užsiėmimas su šia grupe.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BE004AD-646E-4D66-B5D7-1D7618FB30C8}" type="slidenum">
              <a:rPr lang="lt-LT" smtClean="0"/>
              <a:t>2</a:t>
            </a:fld>
            <a:endParaRPr lang="lt-LT"/>
          </a:p>
        </p:txBody>
      </p:sp>
    </p:spTree>
    <p:extLst>
      <p:ext uri="{BB962C8B-B14F-4D97-AF65-F5344CB8AC3E}">
        <p14:creationId xmlns:p14="http://schemas.microsoft.com/office/powerpoint/2010/main" val="24375036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a:solidFill>
                  <a:schemeClr val="tx1"/>
                </a:solidFill>
                <a:effectLst/>
                <a:latin typeface="+mn-lt"/>
                <a:ea typeface="+mn-ea"/>
                <a:cs typeface="+mn-cs"/>
              </a:rPr>
              <a:t>Kūrybinių bendrijų (angl. </a:t>
            </a:r>
            <a:r>
              <a:rPr lang="lt-LT" sz="1200" i="1" kern="1200" dirty="0" err="1">
                <a:solidFill>
                  <a:schemeClr val="tx1"/>
                </a:solidFill>
                <a:effectLst/>
                <a:latin typeface="+mn-lt"/>
                <a:ea typeface="+mn-ea"/>
                <a:cs typeface="+mn-cs"/>
              </a:rPr>
              <a:t>Creative</a:t>
            </a:r>
            <a:r>
              <a:rPr lang="lt-LT" sz="1200" i="1" kern="1200" dirty="0">
                <a:solidFill>
                  <a:schemeClr val="tx1"/>
                </a:solidFill>
                <a:effectLst/>
                <a:latin typeface="+mn-lt"/>
                <a:ea typeface="+mn-ea"/>
                <a:cs typeface="+mn-cs"/>
              </a:rPr>
              <a:t> </a:t>
            </a:r>
            <a:r>
              <a:rPr lang="lt-LT" sz="1200" i="1" kern="1200" dirty="0" err="1">
                <a:solidFill>
                  <a:schemeClr val="tx1"/>
                </a:solidFill>
                <a:effectLst/>
                <a:latin typeface="+mn-lt"/>
                <a:ea typeface="+mn-ea"/>
                <a:cs typeface="+mn-cs"/>
              </a:rPr>
              <a:t>Commons</a:t>
            </a:r>
            <a:r>
              <a:rPr lang="lt-LT" sz="1200" kern="1200" dirty="0">
                <a:solidFill>
                  <a:schemeClr val="tx1"/>
                </a:solidFill>
                <a:effectLst/>
                <a:latin typeface="+mn-lt"/>
                <a:ea typeface="+mn-ea"/>
                <a:cs typeface="+mn-cs"/>
              </a:rPr>
              <a:t>) autorių teisių licencijos yra skirtos siekti pusiausvyros tradiciniame autorių teisės reguliavime, besiremiančiame „visos teisės saugomos“ principu. Kūrybinių bendrijų įrankiai suteikia kiekvienam norinčiam (pavieniams kūrėjams, didelėms bendrovėms ir institucijoms, ir kt.) paprastą, standartizuotą būdą nustatyti savo kūrybos panaudojimo sąlygas (leidimus). Tokie įrankiai ir jų naudotojai kartu sukūrė gausią ir tebeaugančią skaitmeninę bendriją, daugybę turinio, kurį galima kopijuoti, platinti, redaguoti, perdirbti ir naudoti kaip pagrindą savo kūryboje, neperžengiant autorių teisių reguliavimo.</a:t>
            </a:r>
          </a:p>
          <a:p>
            <a:endParaRPr lang="en-US"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Kūrybinių bendrijų licencijos padeda kūrėjams (licenciarams) išsaugoti autorių teises ir kartu leisti kitiems kopijuoti, platinti ir kitaip pasinaudoti jų kūryba, bent jau nekomerciniais tikslais. Kiekviena Kūrybinių bendrijų licencija užtikrina, kad licenciarai būtų nurodomi kaip savo kūrybos autoriai, veikia visame pasaulyje ir galioja tol, kol galioja atitinkamos autorių teisės (nes Kūrybinių bendrijų licencijos remiasi galiojančia autorių teise). Šie principai yra pagrindas, o licenciarai gali nuspręsti suteikti ir papildomus leidimus, kokiu būdu norėtų leisti pasinaudoti savo kūryba.</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3E3E13-8531-4C2F-90DD-F11596CE8B06}" type="slidenum">
              <a:rPr lang="en-GB" smtClean="0"/>
              <a:t>22</a:t>
            </a:fld>
            <a:endParaRPr lang="en-GB"/>
          </a:p>
        </p:txBody>
      </p:sp>
    </p:spTree>
    <p:extLst>
      <p:ext uri="{BB962C8B-B14F-4D97-AF65-F5344CB8AC3E}">
        <p14:creationId xmlns:p14="http://schemas.microsoft.com/office/powerpoint/2010/main" val="13426933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a:solidFill>
                  <a:schemeClr val="tx1"/>
                </a:solidFill>
                <a:effectLst/>
                <a:latin typeface="+mn-lt"/>
                <a:ea typeface="+mn-ea"/>
                <a:cs typeface="+mn-cs"/>
              </a:rPr>
              <a:t>Tam, kad pasirinktų licenciją, kūrybinių bendrijų licenciaras turi atsakyti į keletą paprastų klausimų. Pirma, ar jis nori leisti naudoti komerciniams tikslams, ir antra, ar nori leisti išvestinius kūrinius? Jei licenciaras nusprendžia leisti išvestinius kūrinius, taip pat gali pasirinkti reikalauti, kad visi besinaudojantieji jo kūriniu savo naujai sukuriamus objektus platintų tokiomis pačiomis licencijos sąlygomis. Šis principas vadinamas „analogišku platinimu“, ir tai vienas iš mechanizmų, kuris (jei jis pasirenkamas) padeda skaitmeninėms bendrijoms su laiku augti. </a:t>
            </a:r>
          </a:p>
          <a:p>
            <a:endParaRPr lang="en-US"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Kūrybinių bendrijų licencijos neturi įtakos teisėms, pagal įstatymus suteiktoms autorinių kūrinių naudotojams, pavyzdžiui, autorių teisių išimtims ir apribojimams, tokiems kaip sąžiningas naudojimas ir platinimas. Kūrybinių bendrijų licencijos reikalauja, kad autorinių kūrinių naudotojai gautų leidimus tokiems kūrinių naudojimo būdams, dėl kurių spręsti pagal teisės aktus gali išimtinai tik licenciaras ir kurie nėra tiesiogiai leidžiami pagal licenciją.</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3E3E13-8531-4C2F-90DD-F11596CE8B06}" type="slidenum">
              <a:rPr lang="en-GB" smtClean="0"/>
              <a:t>23</a:t>
            </a:fld>
            <a:endParaRPr lang="en-GB"/>
          </a:p>
        </p:txBody>
      </p:sp>
    </p:spTree>
    <p:extLst>
      <p:ext uri="{BB962C8B-B14F-4D97-AF65-F5344CB8AC3E}">
        <p14:creationId xmlns:p14="http://schemas.microsoft.com/office/powerpoint/2010/main" val="28181477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200" kern="1200" dirty="0">
                <a:solidFill>
                  <a:schemeClr val="tx1"/>
                </a:solidFill>
                <a:effectLst/>
                <a:latin typeface="+mn-lt"/>
                <a:ea typeface="+mn-ea"/>
                <a:cs typeface="+mn-cs"/>
              </a:rPr>
              <a:t>Patogus praktikoje yra kūrybinių bendrijų licencijų parinkimo įrankis: </a:t>
            </a:r>
            <a:r>
              <a:rPr lang="lt-LT" sz="1200" u="sng" kern="1200" dirty="0">
                <a:solidFill>
                  <a:schemeClr val="tx1"/>
                </a:solidFill>
                <a:effectLst/>
                <a:latin typeface="+mn-lt"/>
                <a:ea typeface="+mn-ea"/>
                <a:cs typeface="+mn-cs"/>
                <a:hlinkClick r:id="rId3"/>
              </a:rPr>
              <a:t>https://creativecommons.org/choose/</a:t>
            </a:r>
            <a:r>
              <a:rPr lang="lt-LT" sz="1200" kern="1200" dirty="0">
                <a:solidFill>
                  <a:schemeClr val="tx1"/>
                </a:solidFill>
                <a:effectLst/>
                <a:latin typeface="+mn-lt"/>
                <a:ea typeface="+mn-ea"/>
                <a:cs typeface="+mn-cs"/>
              </a:rPr>
              <a:t>, išbandykite jį.</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3E3E13-8531-4C2F-90DD-F11596CE8B06}" type="slidenum">
              <a:rPr lang="en-GB" smtClean="0"/>
              <a:t>24</a:t>
            </a:fld>
            <a:endParaRPr lang="en-GB"/>
          </a:p>
        </p:txBody>
      </p:sp>
    </p:spTree>
    <p:extLst>
      <p:ext uri="{BB962C8B-B14F-4D97-AF65-F5344CB8AC3E}">
        <p14:creationId xmlns:p14="http://schemas.microsoft.com/office/powerpoint/2010/main" val="39362550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b="1" kern="1200" dirty="0">
                <a:solidFill>
                  <a:schemeClr val="tx1"/>
                </a:solidFill>
                <a:effectLst/>
                <a:latin typeface="+mn-lt"/>
                <a:ea typeface="+mn-ea"/>
                <a:cs typeface="+mn-cs"/>
              </a:rPr>
              <a:t>CC0</a:t>
            </a:r>
            <a:endParaRPr lang="en-US"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Jau iš ženklinimo simbolio galima nuspėti, kad tai Kūrybinių bendrijų sukurtas ženklinimo būdas, kuriuo ženklintojas pareiškia, kad galioja „nulis“ teisių į jo internete paskelbtą objektą – autorius paskelbia atsisakąs visų ir bet kokių teisių, ir objektą savo pasirinkimu atiduoda viešajai sričiai (angl. </a:t>
            </a:r>
            <a:r>
              <a:rPr lang="lt-LT" sz="1200" i="1" kern="1200" dirty="0" err="1">
                <a:solidFill>
                  <a:schemeClr val="tx1"/>
                </a:solidFill>
                <a:effectLst/>
                <a:latin typeface="+mn-lt"/>
                <a:ea typeface="+mn-ea"/>
                <a:cs typeface="+mn-cs"/>
              </a:rPr>
              <a:t>public</a:t>
            </a:r>
            <a:r>
              <a:rPr lang="lt-LT" sz="1200" i="1" kern="1200" dirty="0">
                <a:solidFill>
                  <a:schemeClr val="tx1"/>
                </a:solidFill>
                <a:effectLst/>
                <a:latin typeface="+mn-lt"/>
                <a:ea typeface="+mn-ea"/>
                <a:cs typeface="+mn-cs"/>
              </a:rPr>
              <a:t> </a:t>
            </a:r>
            <a:r>
              <a:rPr lang="lt-LT" sz="1200" i="1" kern="1200" dirty="0" err="1">
                <a:solidFill>
                  <a:schemeClr val="tx1"/>
                </a:solidFill>
                <a:effectLst/>
                <a:latin typeface="+mn-lt"/>
                <a:ea typeface="+mn-ea"/>
                <a:cs typeface="+mn-cs"/>
              </a:rPr>
              <a:t>domain</a:t>
            </a:r>
            <a:r>
              <a:rPr lang="lt-LT" sz="1200" kern="1200" dirty="0">
                <a:solidFill>
                  <a:schemeClr val="tx1"/>
                </a:solidFill>
                <a:effectLst/>
                <a:latin typeface="+mn-lt"/>
                <a:ea typeface="+mn-ea"/>
                <a:cs typeface="+mn-cs"/>
              </a:rPr>
              <a:t>).</a:t>
            </a:r>
          </a:p>
          <a:p>
            <a:endParaRPr lang="lt-LT" sz="1200" kern="1200" dirty="0">
              <a:solidFill>
                <a:schemeClr val="tx1"/>
              </a:solidFill>
              <a:effectLst/>
              <a:latin typeface="+mn-lt"/>
              <a:ea typeface="+mn-ea"/>
              <a:cs typeface="+mn-cs"/>
            </a:endParaRPr>
          </a:p>
          <a:p>
            <a:r>
              <a:rPr lang="lt-LT" sz="1200" b="1" kern="1200" dirty="0">
                <a:solidFill>
                  <a:schemeClr val="tx1"/>
                </a:solidFill>
                <a:effectLst/>
                <a:latin typeface="+mn-lt"/>
                <a:ea typeface="+mn-ea"/>
                <a:cs typeface="+mn-cs"/>
              </a:rPr>
              <a:t>Priskyrimas (CC BY)</a:t>
            </a:r>
            <a:endParaRPr lang="en-US"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CC BY yra kūrybinių bendrijų licencija, reikalaujanti nurodyti (priskirti) autorystę, tačiau objektą galima naudoti be apribojimų. </a:t>
            </a:r>
          </a:p>
          <a:p>
            <a:endParaRPr lang="lt-LT" sz="1200" kern="1200" dirty="0">
              <a:solidFill>
                <a:schemeClr val="tx1"/>
              </a:solidFill>
              <a:effectLst/>
              <a:latin typeface="+mn-lt"/>
              <a:ea typeface="+mn-ea"/>
              <a:cs typeface="+mn-cs"/>
            </a:endParaRPr>
          </a:p>
          <a:p>
            <a:r>
              <a:rPr lang="lt-LT" sz="1200" b="1" kern="1200" dirty="0">
                <a:solidFill>
                  <a:schemeClr val="tx1"/>
                </a:solidFill>
                <a:effectLst/>
                <a:latin typeface="+mn-lt"/>
                <a:ea typeface="+mn-ea"/>
                <a:cs typeface="+mn-cs"/>
              </a:rPr>
              <a:t>Priskyrimas – analogiškas platinimas (CC BY-SA)</a:t>
            </a:r>
            <a:endParaRPr lang="en-US"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CC BY-SA licencija nurodo, kad objektą galima naudoti be apribojimų, būtina nurodyti autorių, tačiau, pakeitus ar panaudojus savo kūryboje, privaloma naujai sukurtus objektus skelbti dalijantis analogiškomis sąlygomis, t. y. taip pat ženklinti tokia pačia licencija – CC BY-SA. Tai reiškia, kad bet koks išvestinis kūrinys, kurį sukursite pasinaudoję originaliu objektu, taip pat privalės būti paženklintas CC BY-SA.</a:t>
            </a:r>
          </a:p>
          <a:p>
            <a:endParaRPr lang="lt-LT" dirty="0"/>
          </a:p>
          <a:p>
            <a:r>
              <a:rPr lang="lt-LT" sz="1200" b="1" kern="1200" dirty="0">
                <a:solidFill>
                  <a:schemeClr val="tx1"/>
                </a:solidFill>
                <a:effectLst/>
                <a:latin typeface="+mn-lt"/>
                <a:ea typeface="+mn-ea"/>
                <a:cs typeface="+mn-cs"/>
              </a:rPr>
              <a:t>Priskyrimas – jokių išvestinių kūrinių (CC BY-ND)</a:t>
            </a:r>
            <a:endParaRPr lang="en-US"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CC BY-ND licencija nurodo, kad objektą galima naudoti be apribojimų, būtina nurodyti autorių, tačiau draudžiama jį keisti, modifikuoti, kurti išvestinių kūrinių (išversti į kitą kalbą, papildyti naujais ar panaudoti tik kai kuriuos elementus, redaguoti, karpyti ir pan.).</a:t>
            </a:r>
          </a:p>
          <a:p>
            <a:endParaRPr lang="lt-LT" sz="1200" kern="1200" dirty="0">
              <a:solidFill>
                <a:schemeClr val="tx1"/>
              </a:solidFill>
              <a:effectLst/>
              <a:latin typeface="+mn-lt"/>
              <a:ea typeface="+mn-ea"/>
              <a:cs typeface="+mn-cs"/>
            </a:endParaRPr>
          </a:p>
          <a:p>
            <a:r>
              <a:rPr lang="lt-LT" sz="1200" b="1" kern="1200" dirty="0">
                <a:solidFill>
                  <a:schemeClr val="tx1"/>
                </a:solidFill>
                <a:effectLst/>
                <a:latin typeface="+mn-lt"/>
                <a:ea typeface="+mn-ea"/>
                <a:cs typeface="+mn-cs"/>
              </a:rPr>
              <a:t>Priskyrimas – nekomercinis naudojimas (CC BY-NC)</a:t>
            </a:r>
            <a:endParaRPr lang="en-US"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CC BY-NC licencija nurodo, kad objektą galima naudoti be apribojimų, tačiau tik nekomerciniais tikslais. Būtina nurodyti autorių.</a:t>
            </a:r>
            <a:endParaRPr lang="en-US" dirty="0"/>
          </a:p>
        </p:txBody>
      </p:sp>
      <p:sp>
        <p:nvSpPr>
          <p:cNvPr id="4" name="Slide Number Placeholder 3"/>
          <p:cNvSpPr>
            <a:spLocks noGrp="1"/>
          </p:cNvSpPr>
          <p:nvPr>
            <p:ph type="sldNum" sz="quarter" idx="5"/>
          </p:nvPr>
        </p:nvSpPr>
        <p:spPr/>
        <p:txBody>
          <a:bodyPr/>
          <a:lstStyle/>
          <a:p>
            <a:fld id="{273E3E13-8531-4C2F-90DD-F11596CE8B06}" type="slidenum">
              <a:rPr lang="en-GB" smtClean="0"/>
              <a:t>25</a:t>
            </a:fld>
            <a:endParaRPr lang="en-GB"/>
          </a:p>
        </p:txBody>
      </p:sp>
    </p:spTree>
    <p:extLst>
      <p:ext uri="{BB962C8B-B14F-4D97-AF65-F5344CB8AC3E}">
        <p14:creationId xmlns:p14="http://schemas.microsoft.com/office/powerpoint/2010/main" val="1817630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a:solidFill>
                  <a:schemeClr val="tx1"/>
                </a:solidFill>
                <a:effectLst/>
                <a:latin typeface="+mn-lt"/>
                <a:ea typeface="+mn-ea"/>
                <a:cs typeface="+mn-cs"/>
              </a:rPr>
              <a:t>Lietuvos Respublikos autorių teisių ir gretutinių teisių įstatymas (LR ATGTĮ) komercinius tikslus apibrėžia kaip tikslus, kuriais siekiama tiesioginės ar netiesioginės ekonominės ar komercinės naudos; su jais paprastai nesiejama veikla, kurią gera valia vykdo galutiniai vartotojai. Kūrybinės bendrijos licencijos nekomercinį naudojimą apibrėžia kaip naudojimą, kuris neskirtas ir nenukreiptas į komercinės naudos ar piniginio atlygio gavimą.</a:t>
            </a:r>
          </a:p>
          <a:p>
            <a:endParaRPr lang="en-US"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Reikia pažymėti, kad nesvarbu, ar nauda gaunama pinigais, ar tai yra kitokia ekonominė nauda, pvz., objektas panaudojamas reklamoje, kuri reklamą užsakančios komercinės įmonės naudai konkrečios piniginės išraiškos neturi, tačiau prisideda prie reklamos užsakovo reputacijos, žinomumo, taigi ir teikia reklamos užsakovui ekonominę naudą.</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3E3E13-8531-4C2F-90DD-F11596CE8B06}" type="slidenum">
              <a:rPr lang="en-GB" smtClean="0"/>
              <a:t>26</a:t>
            </a:fld>
            <a:endParaRPr lang="en-GB"/>
          </a:p>
        </p:txBody>
      </p:sp>
    </p:spTree>
    <p:extLst>
      <p:ext uri="{BB962C8B-B14F-4D97-AF65-F5344CB8AC3E}">
        <p14:creationId xmlns:p14="http://schemas.microsoft.com/office/powerpoint/2010/main" val="18820813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200" kern="1200" dirty="0">
                <a:solidFill>
                  <a:schemeClr val="tx1"/>
                </a:solidFill>
                <a:effectLst/>
                <a:latin typeface="+mn-lt"/>
                <a:ea typeface="+mn-ea"/>
                <a:cs typeface="+mn-cs"/>
              </a:rPr>
              <a:t>Tarkime, bibliotekininkas panaudojo kito autoriaus fotografiją, kuri yra pažymėta CC BY-NC licencija savo lėšomis išleistoje informacinėje knygoje apie krašto istoriją, ir vėliau tą knygą parduoda knygynuose ir renginiuose. Nežiūrint to, kad bibliotekininkas nėra įmonė, kuri pagal savo veiklos nuostatus siekia pelno, ir galbūt vienas iš naudojimo tikslų – visuomenės informavimas ir švietimas, visgi knyga parduodama už piniginį atlygį, t. y. gaunamos pajamos, ir to objekto naudojimas akivaizdžiai laikytinas komerciniu. Tai reiškia, kad šis bibliotekininkas neturėjo teisės panaudoti nuotraukos savo knygoje, ir nuotraukos autorius gali siekti prisiteisti žalą. Dar galima pridėti, kad nors šis bibliotekininkas gali teigti, kad jis iš knygos išleidimo ir pardavimo negavo pelno (išlaidos buvo didesnės nei gautos pajamos), tačiau tai esmės nekeičia – tai vis tiek yra ekonominės naudos siekimas.</a:t>
            </a:r>
            <a:endParaRPr lang="en-US" sz="1200" kern="1200" dirty="0">
              <a:solidFill>
                <a:schemeClr val="tx1"/>
              </a:solidFill>
              <a:effectLst/>
              <a:latin typeface="+mn-lt"/>
              <a:ea typeface="+mn-ea"/>
              <a:cs typeface="+mn-cs"/>
            </a:endParaRPr>
          </a:p>
          <a:p>
            <a:endParaRPr lang="lt-LT" dirty="0"/>
          </a:p>
          <a:p>
            <a:pPr marL="0" marR="0" lvl="0" indent="0" algn="l" defTabSz="914400" rtl="0" eaLnBrk="1" fontAlgn="auto" latinLnBrk="0" hangingPunct="1">
              <a:lnSpc>
                <a:spcPct val="100000"/>
              </a:lnSpc>
              <a:spcBef>
                <a:spcPts val="0"/>
              </a:spcBef>
              <a:spcAft>
                <a:spcPts val="0"/>
              </a:spcAft>
              <a:buClrTx/>
              <a:buSzTx/>
              <a:buFontTx/>
              <a:buNone/>
              <a:tabLst/>
              <a:defRPr/>
            </a:pPr>
            <a:r>
              <a:rPr lang="lt-LT" b="1" dirty="0"/>
              <a:t>Atsakymas</a:t>
            </a:r>
            <a:r>
              <a:rPr lang="lt-LT" dirty="0"/>
              <a:t> – tai komercinis panaudojimas.</a:t>
            </a:r>
            <a:endParaRPr lang="en-US" dirty="0"/>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73E3E13-8531-4C2F-90DD-F11596CE8B0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88151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b="1" dirty="0"/>
              <a:t>Atsakymas</a:t>
            </a:r>
            <a:r>
              <a:rPr lang="lt-LT" dirty="0"/>
              <a:t> – tai komercinis panaudojimas.</a:t>
            </a:r>
            <a:endParaRPr lang="en-US" dirty="0"/>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73E3E13-8531-4C2F-90DD-F11596CE8B0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19538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200" kern="1200" dirty="0">
                <a:solidFill>
                  <a:schemeClr val="tx1"/>
                </a:solidFill>
                <a:effectLst/>
                <a:latin typeface="+mn-lt"/>
                <a:ea typeface="+mn-ea"/>
                <a:cs typeface="+mn-cs"/>
              </a:rPr>
              <a:t>Lietuvos Respublikos autorių teisių ir gretutinių teisių įstatymas (LR ATGTĮ) nustato tam tikras autorių teisių išimtis, t. y. atvejus, kai kūrinį ar atlikimą galima panaudoti neatsiklausus autorių teisių savininko leidimo. Viena iš tokių išimčių aktuali bibliotekininkams, muziejininkams, mokykloms, universitetams – kūrinio naudojimas mokymo ir mokslinių tyrimų tikslais, kiek tai susiję su mokymo programomis ir neviršija mokymui ar moksliniam tyrimui reikalingo masto (pvz., atgaminti, viešai skelbti ir viešai rodyti, kai jie naudojami mokymosi procese kaip iliustruojantys pavyzdžiai arba jei naudojamas visas kūrinys, jis neturi sudaryti didžiosios dalies mokymo proceso, pvz., pamokos, paskaitos). Jei tokių kūrinių nėra prekyboje ir autoriai nedraudžia, tokiais kūriniais taip pat leidžiama naudotis studentams bibliotekose, vidiniame (tik institucijos darbuotojams ir studentams) tinkle ir kt. Taigi ši išimtis nereiškia, kad prisidengus „mokymo tikslais“ galima </a:t>
            </a:r>
            <a:r>
              <a:rPr lang="lt-LT" sz="1200" kern="1200" dirty="0" err="1">
                <a:solidFill>
                  <a:schemeClr val="tx1"/>
                </a:solidFill>
                <a:effectLst/>
                <a:latin typeface="+mn-lt"/>
                <a:ea typeface="+mn-ea"/>
                <a:cs typeface="+mn-cs"/>
              </a:rPr>
              <a:t>skaitmeninti</a:t>
            </a:r>
            <a:r>
              <a:rPr lang="lt-LT" sz="1200" kern="1200" dirty="0">
                <a:solidFill>
                  <a:schemeClr val="tx1"/>
                </a:solidFill>
                <a:effectLst/>
                <a:latin typeface="+mn-lt"/>
                <a:ea typeface="+mn-ea"/>
                <a:cs typeface="+mn-cs"/>
              </a:rPr>
              <a:t> ar kitaip viešinti, kelti į laisvai prieinamą interneto svetainę </a:t>
            </a:r>
            <a:r>
              <a:rPr lang="lt-LT" sz="1200" i="1" kern="1200" dirty="0">
                <a:solidFill>
                  <a:schemeClr val="tx1"/>
                </a:solidFill>
                <a:effectLst/>
                <a:latin typeface="+mn-lt"/>
                <a:ea typeface="+mn-ea"/>
                <a:cs typeface="+mn-cs"/>
              </a:rPr>
              <a:t>viso</a:t>
            </a:r>
            <a:r>
              <a:rPr lang="lt-LT" sz="1200" kern="1200" dirty="0">
                <a:solidFill>
                  <a:schemeClr val="tx1"/>
                </a:solidFill>
                <a:effectLst/>
                <a:latin typeface="+mn-lt"/>
                <a:ea typeface="+mn-ea"/>
                <a:cs typeface="+mn-cs"/>
              </a:rPr>
              <a:t> kūrinio, net ir edukaciniais tikslais. Taip pat svarbu nepamiršti, kad šią (kaip ir kitas) išimtį galima taikyti tik teisėtai išleistiems ir įsigytiems kūriniams.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3E3E13-8531-4C2F-90DD-F11596CE8B06}" type="slidenum">
              <a:rPr lang="en-GB" smtClean="0"/>
              <a:t>29</a:t>
            </a:fld>
            <a:endParaRPr lang="en-GB"/>
          </a:p>
        </p:txBody>
      </p:sp>
    </p:spTree>
    <p:extLst>
      <p:ext uri="{BB962C8B-B14F-4D97-AF65-F5344CB8AC3E}">
        <p14:creationId xmlns:p14="http://schemas.microsoft.com/office/powerpoint/2010/main" val="40968495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a:solidFill>
                  <a:schemeClr val="tx1"/>
                </a:solidFill>
                <a:effectLst/>
                <a:latin typeface="+mn-lt"/>
                <a:ea typeface="+mn-ea"/>
                <a:cs typeface="+mn-cs"/>
              </a:rPr>
              <a:t>Pradinės mokyklos mokytojas nelegalioje (piratinėje) svetainėje rado jo pamokai labai tinkamą vadovėlį. Jis jį atsisiuntė, atsispausdino vieną skyrių ir kartu su kita savo jau ankstesne medžiaga įtraukė į pamoką, manydamas, kad pritaiko įstatymo išimtį dėl kūrinio naudojimo neatsiklausus autorių teisių savininko mokymo ir mokslinių tyrimų tikslais. Kitą dieną jis padalino mokiniams to kūrinio ištraukų kopijas siūlydamas jiems „be reikalo neišlaidauti“, o naudotis tuo, ką jis jiems duoda. </a:t>
            </a:r>
          </a:p>
          <a:p>
            <a:endParaRPr lang="lt-LT" sz="1200" b="1" kern="1200" dirty="0">
              <a:solidFill>
                <a:schemeClr val="tx1"/>
              </a:solidFill>
              <a:effectLst/>
              <a:latin typeface="+mn-lt"/>
              <a:ea typeface="+mn-ea"/>
              <a:cs typeface="+mn-cs"/>
            </a:endParaRPr>
          </a:p>
          <a:p>
            <a:r>
              <a:rPr lang="lt-LT" sz="1200" b="1" kern="1200" dirty="0">
                <a:solidFill>
                  <a:schemeClr val="tx1"/>
                </a:solidFill>
                <a:effectLst/>
                <a:latin typeface="+mn-lt"/>
                <a:ea typeface="+mn-ea"/>
                <a:cs typeface="+mn-cs"/>
              </a:rPr>
              <a:t>Atsakymas. </a:t>
            </a:r>
            <a:r>
              <a:rPr lang="lt-LT" sz="1200" kern="1200" dirty="0">
                <a:solidFill>
                  <a:schemeClr val="tx1"/>
                </a:solidFill>
                <a:effectLst/>
                <a:latin typeface="+mn-lt"/>
                <a:ea typeface="+mn-ea"/>
                <a:cs typeface="+mn-cs"/>
              </a:rPr>
              <a:t>Akivaizdu, kad mokytojas pažeidė autorių teisių savininko teises. Norėdamas pritaikyti minėtą išimtį, jis turėjo kreiptis į mokyklą su prašymu </a:t>
            </a:r>
            <a:r>
              <a:rPr lang="lt-LT" sz="1200" i="1" kern="1200" dirty="0">
                <a:solidFill>
                  <a:schemeClr val="tx1"/>
                </a:solidFill>
                <a:effectLst/>
                <a:latin typeface="+mn-lt"/>
                <a:ea typeface="+mn-ea"/>
                <a:cs typeface="+mn-cs"/>
              </a:rPr>
              <a:t>legaliai</a:t>
            </a:r>
            <a:r>
              <a:rPr lang="lt-LT" sz="1200" kern="1200" dirty="0">
                <a:solidFill>
                  <a:schemeClr val="tx1"/>
                </a:solidFill>
                <a:effectLst/>
                <a:latin typeface="+mn-lt"/>
                <a:ea typeface="+mn-ea"/>
                <a:cs typeface="+mn-cs"/>
              </a:rPr>
              <a:t> įsigyti </a:t>
            </a:r>
            <a:r>
              <a:rPr lang="lt-LT" sz="1200" i="1" kern="1200" dirty="0">
                <a:solidFill>
                  <a:schemeClr val="tx1"/>
                </a:solidFill>
                <a:effectLst/>
                <a:latin typeface="+mn-lt"/>
                <a:ea typeface="+mn-ea"/>
                <a:cs typeface="+mn-cs"/>
              </a:rPr>
              <a:t>legaliai</a:t>
            </a:r>
            <a:r>
              <a:rPr lang="lt-LT" sz="1200" kern="1200" dirty="0">
                <a:solidFill>
                  <a:schemeClr val="tx1"/>
                </a:solidFill>
                <a:effectLst/>
                <a:latin typeface="+mn-lt"/>
                <a:ea typeface="+mn-ea"/>
                <a:cs typeface="+mn-cs"/>
              </a:rPr>
              <a:t> išleistą vadovėlį.</a:t>
            </a:r>
            <a:endParaRPr lang="en-US" dirty="0"/>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73E3E13-8531-4C2F-90DD-F11596CE8B0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4415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b="1" kern="1200" dirty="0">
                <a:solidFill>
                  <a:schemeClr val="tx1"/>
                </a:solidFill>
                <a:effectLst/>
                <a:latin typeface="+mn-lt"/>
                <a:ea typeface="+mn-ea"/>
                <a:cs typeface="+mn-cs"/>
              </a:rPr>
              <a:t>Priskyrimas – Nekomercinis naudojimas – Analogiškas platinimas (CC BY-NC-SA)</a:t>
            </a:r>
            <a:endParaRPr lang="en-US"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CC BY-NC-SA licencija nurodo, kad objektą galima naudoti tik nekomerciniais tikslais, o pakeitus ar panaudojus savo kūryboje (išvestiniai kūriniai), privaloma naujai sukurtus objektus skelbti dalijantis analogiškomis sąlygomis. Būtina nurodyti autorių.</a:t>
            </a:r>
            <a:endParaRPr lang="en-US" sz="1200" kern="1200" dirty="0">
              <a:solidFill>
                <a:schemeClr val="tx1"/>
              </a:solidFill>
              <a:effectLst/>
              <a:latin typeface="+mn-lt"/>
              <a:ea typeface="+mn-ea"/>
              <a:cs typeface="+mn-cs"/>
            </a:endParaRPr>
          </a:p>
          <a:p>
            <a:endParaRPr lang="lt-LT" dirty="0"/>
          </a:p>
          <a:p>
            <a:r>
              <a:rPr lang="lt-LT" sz="1200" b="1" kern="1200" dirty="0">
                <a:solidFill>
                  <a:schemeClr val="tx1"/>
                </a:solidFill>
                <a:effectLst/>
                <a:latin typeface="+mn-lt"/>
                <a:ea typeface="+mn-ea"/>
                <a:cs typeface="+mn-cs"/>
              </a:rPr>
              <a:t>Priskyrimas – nekomercinis naudojimas – jokių išvestinių kūrinių (CC BY-NC-ND)</a:t>
            </a:r>
            <a:endParaRPr lang="en-US"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Ši licencija yra pati griežčiausia iš šešių pagrindinių mūsų licencijų, ji leidžia kitiems tik parsisiųsti jūsų darbus ir dalintis jais su kitais, su sąlyga, kad nurodoma Jūsų autorystė, tačiau kiti negali niekaip pakeisti (modifikuoti, adaptuoti, aranžuoti, kurti jų pagrindu kitus muzikos kūrinius (</a:t>
            </a:r>
            <a:r>
              <a:rPr lang="lt-LT" sz="1200" kern="1200" dirty="0" err="1">
                <a:solidFill>
                  <a:schemeClr val="tx1"/>
                </a:solidFill>
                <a:effectLst/>
                <a:latin typeface="+mn-lt"/>
                <a:ea typeface="+mn-ea"/>
                <a:cs typeface="+mn-cs"/>
              </a:rPr>
              <a:t>remiksuoti</a:t>
            </a:r>
            <a:r>
              <a:rPr lang="lt-LT" sz="1200" kern="1200" dirty="0">
                <a:solidFill>
                  <a:schemeClr val="tx1"/>
                </a:solidFill>
                <a:effectLst/>
                <a:latin typeface="+mn-lt"/>
                <a:ea typeface="+mn-ea"/>
                <a:cs typeface="+mn-cs"/>
              </a:rPr>
              <a:t> ar pan.), sinchronizuoti laiko atžvilgiu su judančiu vaizdu, išversti į kitą kalbą, papildyti ar panaudoti jų elementus, redaguoti, karpyti, pildyti ir t. t.) Jūsų darbų nei panaudoti jų komerciniais tikslais. Būtina nurodyti autorių.</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3E3E13-8531-4C2F-90DD-F11596CE8B06}" type="slidenum">
              <a:rPr lang="en-GB" smtClean="0"/>
              <a:t>31</a:t>
            </a:fld>
            <a:endParaRPr lang="en-GB"/>
          </a:p>
        </p:txBody>
      </p:sp>
    </p:spTree>
    <p:extLst>
      <p:ext uri="{BB962C8B-B14F-4D97-AF65-F5344CB8AC3E}">
        <p14:creationId xmlns:p14="http://schemas.microsoft.com/office/powerpoint/2010/main" val="982325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b="1" kern="1200" dirty="0">
                <a:solidFill>
                  <a:schemeClr val="tx1"/>
                </a:solidFill>
                <a:effectLst/>
                <a:latin typeface="+mn-lt"/>
                <a:ea typeface="+mn-ea"/>
                <a:cs typeface="+mn-cs"/>
              </a:rPr>
              <a:t>Temos pristatymas (35 min.). </a:t>
            </a:r>
            <a:r>
              <a:rPr lang="lt-LT" sz="1200" kern="1200" dirty="0">
                <a:solidFill>
                  <a:schemeClr val="tx1"/>
                </a:solidFill>
                <a:effectLst/>
                <a:latin typeface="+mn-lt"/>
                <a:ea typeface="+mn-ea"/>
                <a:cs typeface="+mn-cs"/>
              </a:rPr>
              <a:t>Naudodami pateiktis supažindinkite auditoriją su šio užsiėmimo tema – intelektine nuosavybe ir autorių teisėmis, pristatykite svarbiausius aspektus. Papildomai galite susipažinti su tekstais literatūros skiltyje (šios temos pabaigoje), peržiūrėkite pateiktis su vaizdine medžiaga jose ir nuspręskite, kaip ir ar jas naudosite užsiėmime</a:t>
            </a:r>
            <a:r>
              <a:rPr lang="en-US" sz="1200"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5"/>
          </p:nvPr>
        </p:nvSpPr>
        <p:spPr/>
        <p:txBody>
          <a:bodyPr/>
          <a:lstStyle/>
          <a:p>
            <a:fld id="{273E3E13-8531-4C2F-90DD-F11596CE8B06}" type="slidenum">
              <a:rPr lang="en-GB" smtClean="0"/>
              <a:t>3</a:t>
            </a:fld>
            <a:endParaRPr lang="en-GB"/>
          </a:p>
        </p:txBody>
      </p:sp>
    </p:spTree>
    <p:extLst>
      <p:ext uri="{BB962C8B-B14F-4D97-AF65-F5344CB8AC3E}">
        <p14:creationId xmlns:p14="http://schemas.microsoft.com/office/powerpoint/2010/main" val="8769669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a:solidFill>
                  <a:schemeClr val="tx1"/>
                </a:solidFill>
                <a:effectLst/>
                <a:latin typeface="+mn-lt"/>
                <a:ea typeface="+mn-ea"/>
                <a:cs typeface="+mn-cs"/>
              </a:rPr>
              <a:t>Pabaigai pateiksime visas Kūrybinių bendrijų licencijas apibendrinančią schemą. Joje aiškiai matysite licencijų skirtumus ir panašumus.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3E3E13-8531-4C2F-90DD-F11596CE8B06}" type="slidenum">
              <a:rPr lang="en-GB" smtClean="0"/>
              <a:t>32</a:t>
            </a:fld>
            <a:endParaRPr lang="en-GB"/>
          </a:p>
        </p:txBody>
      </p:sp>
    </p:spTree>
    <p:extLst>
      <p:ext uri="{BB962C8B-B14F-4D97-AF65-F5344CB8AC3E}">
        <p14:creationId xmlns:p14="http://schemas.microsoft.com/office/powerpoint/2010/main" val="6367558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200" kern="1200" dirty="0">
                <a:solidFill>
                  <a:schemeClr val="tx1"/>
                </a:solidFill>
                <a:effectLst/>
                <a:latin typeface="+mn-lt"/>
                <a:ea typeface="+mn-ea"/>
                <a:cs typeface="+mn-cs"/>
              </a:rPr>
              <a:t>Pasirinkite vieną iš patektų dviejų galimų užduočių ir ją užduokite </a:t>
            </a:r>
            <a:r>
              <a:rPr lang="en-US" sz="1200" kern="1200" dirty="0" err="1">
                <a:solidFill>
                  <a:schemeClr val="tx1"/>
                </a:solidFill>
                <a:effectLst/>
                <a:latin typeface="+mn-lt"/>
                <a:ea typeface="+mn-ea"/>
                <a:cs typeface="+mn-cs"/>
              </a:rPr>
              <a:t>klausytojams</a:t>
            </a:r>
            <a:r>
              <a:rPr lang="en-US" sz="1200" kern="1200" dirty="0">
                <a:solidFill>
                  <a:schemeClr val="tx1"/>
                </a:solidFill>
                <a:effectLst/>
                <a:latin typeface="+mn-lt"/>
                <a:ea typeface="+mn-ea"/>
                <a:cs typeface="+mn-cs"/>
              </a:rPr>
              <a:t>.</a:t>
            </a:r>
          </a:p>
        </p:txBody>
      </p:sp>
      <p:sp>
        <p:nvSpPr>
          <p:cNvPr id="4" name="Slide Number Placeholder 3"/>
          <p:cNvSpPr>
            <a:spLocks noGrp="1"/>
          </p:cNvSpPr>
          <p:nvPr>
            <p:ph type="sldNum" sz="quarter" idx="5"/>
          </p:nvPr>
        </p:nvSpPr>
        <p:spPr/>
        <p:txBody>
          <a:bodyPr/>
          <a:lstStyle/>
          <a:p>
            <a:fld id="{273E3E13-8531-4C2F-90DD-F11596CE8B06}" type="slidenum">
              <a:rPr lang="en-GB" smtClean="0"/>
              <a:t>33</a:t>
            </a:fld>
            <a:endParaRPr lang="en-GB"/>
          </a:p>
        </p:txBody>
      </p:sp>
    </p:spTree>
    <p:extLst>
      <p:ext uri="{BB962C8B-B14F-4D97-AF65-F5344CB8AC3E}">
        <p14:creationId xmlns:p14="http://schemas.microsoft.com/office/powerpoint/2010/main" val="13732976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b="1" kern="1200" dirty="0">
                <a:solidFill>
                  <a:schemeClr val="tx1"/>
                </a:solidFill>
                <a:effectLst/>
                <a:latin typeface="+mn-lt"/>
                <a:ea typeface="+mn-ea"/>
                <a:cs typeface="+mn-cs"/>
              </a:rPr>
              <a:t>Praktinė užduotis (A variantas, 20 min.). </a:t>
            </a:r>
            <a:endParaRPr lang="en-US" sz="1200" kern="1200" dirty="0">
              <a:solidFill>
                <a:schemeClr val="tx1"/>
              </a:solidFill>
              <a:effectLst/>
              <a:latin typeface="+mn-lt"/>
              <a:ea typeface="+mn-ea"/>
              <a:cs typeface="+mn-cs"/>
            </a:endParaRPr>
          </a:p>
          <a:p>
            <a:pPr lvl="0"/>
            <a:endParaRPr lang="lt-LT" sz="1200" kern="1200" dirty="0">
              <a:solidFill>
                <a:schemeClr val="tx1"/>
              </a:solidFill>
              <a:effectLst/>
              <a:latin typeface="+mn-lt"/>
              <a:ea typeface="+mn-ea"/>
              <a:cs typeface="+mn-cs"/>
            </a:endParaRPr>
          </a:p>
          <a:p>
            <a:pPr lvl="0"/>
            <a:r>
              <a:rPr lang="lt-LT" sz="1200" kern="1200" dirty="0">
                <a:solidFill>
                  <a:schemeClr val="tx1"/>
                </a:solidFill>
                <a:effectLst/>
                <a:latin typeface="+mn-lt"/>
                <a:ea typeface="+mn-ea"/>
                <a:cs typeface="+mn-cs"/>
              </a:rPr>
              <a:t>Užduoties pristatymas. Kartu su klausytojais peržiūrėkite </a:t>
            </a:r>
            <a:r>
              <a:rPr lang="lt-LT" sz="1200" i="1" kern="1200" dirty="0" err="1">
                <a:solidFill>
                  <a:schemeClr val="tx1"/>
                </a:solidFill>
                <a:effectLst/>
                <a:latin typeface="+mn-lt"/>
                <a:ea typeface="+mn-ea"/>
                <a:cs typeface="+mn-cs"/>
              </a:rPr>
              <a:t>Europeana</a:t>
            </a:r>
            <a:r>
              <a:rPr lang="lt-LT" sz="1200" kern="1200" dirty="0">
                <a:solidFill>
                  <a:schemeClr val="tx1"/>
                </a:solidFill>
                <a:effectLst/>
                <a:latin typeface="+mn-lt"/>
                <a:ea typeface="+mn-ea"/>
                <a:cs typeface="+mn-cs"/>
              </a:rPr>
              <a:t> (</a:t>
            </a:r>
            <a:r>
              <a:rPr lang="lt-LT" sz="1200" u="sng" kern="1200" dirty="0">
                <a:solidFill>
                  <a:schemeClr val="tx1"/>
                </a:solidFill>
                <a:effectLst/>
                <a:latin typeface="+mn-lt"/>
                <a:ea typeface="+mn-ea"/>
                <a:cs typeface="+mn-cs"/>
                <a:hlinkClick r:id="rId3"/>
              </a:rPr>
              <a:t>https://www.europeana.eu/lt</a:t>
            </a:r>
            <a:r>
              <a:rPr lang="lt-LT" sz="1200" kern="1200" dirty="0">
                <a:solidFill>
                  <a:schemeClr val="tx1"/>
                </a:solidFill>
                <a:effectLst/>
                <a:latin typeface="+mn-lt"/>
                <a:ea typeface="+mn-ea"/>
                <a:cs typeface="+mn-cs"/>
              </a:rPr>
              <a:t>) ir </a:t>
            </a:r>
            <a:r>
              <a:rPr lang="lt-LT" sz="1200" i="1" kern="1200" dirty="0" err="1">
                <a:solidFill>
                  <a:schemeClr val="tx1"/>
                </a:solidFill>
                <a:effectLst/>
                <a:latin typeface="+mn-lt"/>
                <a:ea typeface="+mn-ea"/>
                <a:cs typeface="+mn-cs"/>
              </a:rPr>
              <a:t>Wikipedia</a:t>
            </a:r>
            <a:r>
              <a:rPr lang="lt-LT" sz="1200" kern="1200" dirty="0">
                <a:solidFill>
                  <a:schemeClr val="tx1"/>
                </a:solidFill>
                <a:effectLst/>
                <a:latin typeface="+mn-lt"/>
                <a:ea typeface="+mn-ea"/>
                <a:cs typeface="+mn-cs"/>
              </a:rPr>
              <a:t> (</a:t>
            </a:r>
            <a:r>
              <a:rPr lang="lt-LT" sz="1200" u="sng" kern="1200" dirty="0">
                <a:solidFill>
                  <a:schemeClr val="tx1"/>
                </a:solidFill>
                <a:effectLst/>
                <a:latin typeface="+mn-lt"/>
                <a:ea typeface="+mn-ea"/>
                <a:cs typeface="+mn-cs"/>
                <a:hlinkClick r:id="rId4"/>
              </a:rPr>
              <a:t>https://lt.wikipedia.org/wiki/</a:t>
            </a:r>
            <a:r>
              <a:rPr lang="lt-LT" sz="1200" kern="1200" dirty="0">
                <a:solidFill>
                  <a:schemeClr val="tx1"/>
                </a:solidFill>
                <a:effectLst/>
                <a:latin typeface="+mn-lt"/>
                <a:ea typeface="+mn-ea"/>
                <a:cs typeface="+mn-cs"/>
              </a:rPr>
              <a:t>) svetaines ir atkreipkite dėmesį, kokios licencijos ir žymėjimai taikomi teksto, vaizdo, garso ir kt. objektams? Aptarkite vyraujančius (10 min). </a:t>
            </a:r>
            <a:endParaRPr lang="en-US" sz="1200" kern="1200" dirty="0">
              <a:solidFill>
                <a:schemeClr val="tx1"/>
              </a:solidFill>
              <a:effectLst/>
              <a:latin typeface="+mn-lt"/>
              <a:ea typeface="+mn-ea"/>
              <a:cs typeface="+mn-cs"/>
            </a:endParaRPr>
          </a:p>
          <a:p>
            <a:pPr lvl="0"/>
            <a:endParaRPr lang="lt-LT" sz="1200" kern="1200" dirty="0">
              <a:solidFill>
                <a:schemeClr val="tx1"/>
              </a:solidFill>
              <a:effectLst/>
              <a:latin typeface="+mn-lt"/>
              <a:ea typeface="+mn-ea"/>
              <a:cs typeface="+mn-cs"/>
            </a:endParaRPr>
          </a:p>
          <a:p>
            <a:pPr lvl="0"/>
            <a:r>
              <a:rPr lang="lt-LT" sz="1200" kern="1200" dirty="0">
                <a:solidFill>
                  <a:schemeClr val="tx1"/>
                </a:solidFill>
                <a:effectLst/>
                <a:latin typeface="+mn-lt"/>
                <a:ea typeface="+mn-ea"/>
                <a:cs typeface="+mn-cs"/>
              </a:rPr>
              <a:t>Paprašykite kiekvieno klausytojo pateikti kūrinių iš darbo veiklos pavyzdžių (tekstų, vaizdų ar pan.), kuriems būtų galima pritaikyti CC BY-SA arba CC BY-ND licenciją. Aptarkite rezultatus, paprašykite klausytojų pagrįsti, kodėl jie vieniems kūriniams norėtų priskirti veną ar kitą licenciją. Paprašykite kiekvieno skaitytojo trumpai argumentuoti licencijos parinkimą (10 min). </a:t>
            </a:r>
            <a:endParaRPr lang="en-US" sz="1200" kern="1200" dirty="0">
              <a:solidFill>
                <a:schemeClr val="tx1"/>
              </a:solidFill>
              <a:effectLst/>
              <a:latin typeface="+mn-lt"/>
              <a:ea typeface="+mn-ea"/>
              <a:cs typeface="+mn-cs"/>
            </a:endParaRPr>
          </a:p>
          <a:p>
            <a:pPr lvl="0"/>
            <a:endParaRPr lang="lt-LT" sz="1200" kern="1200" dirty="0">
              <a:solidFill>
                <a:schemeClr val="tx1"/>
              </a:solidFill>
              <a:effectLst/>
              <a:latin typeface="+mn-lt"/>
              <a:ea typeface="+mn-ea"/>
              <a:cs typeface="+mn-cs"/>
            </a:endParaRPr>
          </a:p>
          <a:p>
            <a:pPr lvl="0"/>
            <a:r>
              <a:rPr lang="lt-LT" sz="1200" kern="1200" dirty="0">
                <a:solidFill>
                  <a:schemeClr val="tx1"/>
                </a:solidFill>
                <a:effectLst/>
                <a:latin typeface="+mn-lt"/>
                <a:ea typeface="+mn-ea"/>
                <a:cs typeface="+mn-cs"/>
              </a:rPr>
              <a:t>Šiame užsiėmime itin svarbi dalyvių nuomonė, patirtis, įžvalgos. Pasidalindami savo žiniomis dalyviai praturtina vieni kitus.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3E3E13-8531-4C2F-90DD-F11596CE8B06}" type="slidenum">
              <a:rPr lang="en-GB" smtClean="0"/>
              <a:t>34</a:t>
            </a:fld>
            <a:endParaRPr lang="en-GB"/>
          </a:p>
        </p:txBody>
      </p:sp>
    </p:spTree>
    <p:extLst>
      <p:ext uri="{BB962C8B-B14F-4D97-AF65-F5344CB8AC3E}">
        <p14:creationId xmlns:p14="http://schemas.microsoft.com/office/powerpoint/2010/main" val="16310494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b="1" kern="1200" dirty="0">
                <a:solidFill>
                  <a:schemeClr val="tx1"/>
                </a:solidFill>
                <a:effectLst/>
                <a:latin typeface="+mn-lt"/>
                <a:ea typeface="+mn-ea"/>
                <a:cs typeface="+mn-cs"/>
              </a:rPr>
              <a:t>Praktinė užduotis (B variantas, 20 min.). </a:t>
            </a:r>
            <a:endParaRPr lang="en-US" sz="1200" kern="1200" dirty="0">
              <a:solidFill>
                <a:schemeClr val="tx1"/>
              </a:solidFill>
              <a:effectLst/>
              <a:latin typeface="+mn-lt"/>
              <a:ea typeface="+mn-ea"/>
              <a:cs typeface="+mn-cs"/>
            </a:endParaRPr>
          </a:p>
          <a:p>
            <a:pPr lvl="0"/>
            <a:endParaRPr lang="lt-LT" sz="1200" kern="1200" dirty="0">
              <a:solidFill>
                <a:schemeClr val="tx1"/>
              </a:solidFill>
              <a:effectLst/>
              <a:latin typeface="+mn-lt"/>
              <a:ea typeface="+mn-ea"/>
              <a:cs typeface="+mn-cs"/>
            </a:endParaRPr>
          </a:p>
          <a:p>
            <a:pPr lvl="0"/>
            <a:r>
              <a:rPr lang="lt-LT" sz="1200" kern="1200" dirty="0">
                <a:solidFill>
                  <a:schemeClr val="tx1"/>
                </a:solidFill>
                <a:effectLst/>
                <a:latin typeface="+mn-lt"/>
                <a:ea typeface="+mn-ea"/>
                <a:cs typeface="+mn-cs"/>
              </a:rPr>
              <a:t>Užduoties pristatymas. Paprašykite klausytojų parinkti savo sukurtam kūrybiniam produktui (knygai, tekstui, muzikai, nuotraukai ar pan.) jam tinkamą kūrybinę licenciją. Pasiūlykite pasinaudoti kūrybinių licencijų parinkimo įrankiu: </a:t>
            </a:r>
            <a:r>
              <a:rPr lang="lt-LT" sz="1200" u="sng" kern="1200" dirty="0">
                <a:solidFill>
                  <a:schemeClr val="tx1"/>
                </a:solidFill>
                <a:effectLst/>
                <a:latin typeface="+mn-lt"/>
                <a:ea typeface="+mn-ea"/>
                <a:cs typeface="+mn-cs"/>
                <a:hlinkClick r:id="rId3"/>
              </a:rPr>
              <a:t>https://creativecommons.org/choose/</a:t>
            </a:r>
            <a:r>
              <a:rPr lang="lt-LT" sz="1200" kern="1200" dirty="0">
                <a:solidFill>
                  <a:schemeClr val="tx1"/>
                </a:solidFill>
                <a:effectLst/>
                <a:latin typeface="+mn-lt"/>
                <a:ea typeface="+mn-ea"/>
                <a:cs typeface="+mn-cs"/>
              </a:rPr>
              <a:t>. Kai klausytojai ims sakyti, kad jie nėra sukūrę jokio kūrinio, paprašykite paimti į rankas išmanųjį telefoną, nueiti prie lango, jį atidaryti ir padaryti nuotrauką – tai ir bus pirmasis jų kūrybinis produktas (5 min). </a:t>
            </a:r>
            <a:endParaRPr lang="en-US" sz="1200" kern="1200" dirty="0">
              <a:solidFill>
                <a:schemeClr val="tx1"/>
              </a:solidFill>
              <a:effectLst/>
              <a:latin typeface="+mn-lt"/>
              <a:ea typeface="+mn-ea"/>
              <a:cs typeface="+mn-cs"/>
            </a:endParaRPr>
          </a:p>
          <a:p>
            <a:pPr lvl="0"/>
            <a:endParaRPr lang="lt-LT" sz="1200" kern="1200" dirty="0">
              <a:solidFill>
                <a:schemeClr val="tx1"/>
              </a:solidFill>
              <a:effectLst/>
              <a:latin typeface="+mn-lt"/>
              <a:ea typeface="+mn-ea"/>
              <a:cs typeface="+mn-cs"/>
            </a:endParaRPr>
          </a:p>
          <a:p>
            <a:pPr lvl="0"/>
            <a:r>
              <a:rPr lang="lt-LT" sz="1200" kern="1200" dirty="0">
                <a:solidFill>
                  <a:schemeClr val="tx1"/>
                </a:solidFill>
                <a:effectLst/>
                <a:latin typeface="+mn-lt"/>
                <a:ea typeface="+mn-ea"/>
                <a:cs typeface="+mn-cs"/>
              </a:rPr>
              <a:t>Paprašykite kiekvieno skaitytojo trumpai argumentuoti licencijos parinkimą (13 min). Šiame užsiėmime itin svarbi dalyvių nuomonė, patirtis, įžvalgos. Pasidalindami savo žiniomis dalyviai praturtina vieni kitus. </a:t>
            </a:r>
            <a:endParaRPr lang="en-US" sz="1200" kern="1200" dirty="0">
              <a:solidFill>
                <a:schemeClr val="tx1"/>
              </a:solidFill>
              <a:effectLst/>
              <a:latin typeface="+mn-lt"/>
              <a:ea typeface="+mn-ea"/>
              <a:cs typeface="+mn-cs"/>
            </a:endParaRPr>
          </a:p>
          <a:p>
            <a:pPr lvl="0"/>
            <a:endParaRPr lang="lt-LT" sz="1200" kern="1200" dirty="0">
              <a:solidFill>
                <a:schemeClr val="tx1"/>
              </a:solidFill>
              <a:effectLst/>
              <a:latin typeface="+mn-lt"/>
              <a:ea typeface="+mn-ea"/>
              <a:cs typeface="+mn-cs"/>
            </a:endParaRPr>
          </a:p>
          <a:p>
            <a:pPr lvl="0"/>
            <a:r>
              <a:rPr lang="lt-LT" sz="1200" kern="1200" dirty="0">
                <a:solidFill>
                  <a:schemeClr val="tx1"/>
                </a:solidFill>
                <a:effectLst/>
                <a:latin typeface="+mn-lt"/>
                <a:ea typeface="+mn-ea"/>
                <a:cs typeface="+mn-cs"/>
              </a:rPr>
              <a:t>Apibendrinkite užduotį – 2 min. Pagal galimybes, kol dalyviai pristatinės savo rezultatus, užsirašykite kertinius nugirstus dalykus kaip vieno ar dviejų žodžių frazes ir panaudokite jas apibendrinime.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3E3E13-8531-4C2F-90DD-F11596CE8B06}" type="slidenum">
              <a:rPr lang="en-GB" smtClean="0"/>
              <a:t>35</a:t>
            </a:fld>
            <a:endParaRPr lang="en-GB"/>
          </a:p>
        </p:txBody>
      </p:sp>
    </p:spTree>
    <p:extLst>
      <p:ext uri="{BB962C8B-B14F-4D97-AF65-F5344CB8AC3E}">
        <p14:creationId xmlns:p14="http://schemas.microsoft.com/office/powerpoint/2010/main" val="1506742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b="1" kern="1200" dirty="0">
                <a:solidFill>
                  <a:schemeClr val="tx1"/>
                </a:solidFill>
                <a:effectLst/>
                <a:latin typeface="+mn-lt"/>
                <a:ea typeface="+mn-ea"/>
                <a:cs typeface="+mn-cs"/>
              </a:rPr>
              <a:t>Temos pristatymas (20 min.). </a:t>
            </a:r>
            <a:r>
              <a:rPr lang="lt-LT" sz="1200" kern="1200" dirty="0">
                <a:solidFill>
                  <a:schemeClr val="tx1"/>
                </a:solidFill>
                <a:effectLst/>
                <a:latin typeface="+mn-lt"/>
                <a:ea typeface="+mn-ea"/>
                <a:cs typeface="+mn-cs"/>
              </a:rPr>
              <a:t>Naudodami pateiktis supažindinkite auditoriją su plagiato ir jo prevencijos tema, pristatykite svarbiausius aspektus. Papildomai galite susipažinti su tekstais literatūros skiltyje (šios temos pabaigoje), peržiūrėkite pateiktis su vaizdine medžiaga jose ir nuspręskite, kaip ir ar jas naudosite užsiėmime</a:t>
            </a:r>
            <a:r>
              <a:rPr lang="en-US" sz="1200"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5"/>
          </p:nvPr>
        </p:nvSpPr>
        <p:spPr/>
        <p:txBody>
          <a:bodyPr/>
          <a:lstStyle/>
          <a:p>
            <a:fld id="{273E3E13-8531-4C2F-90DD-F11596CE8B06}" type="slidenum">
              <a:rPr lang="en-GB" smtClean="0"/>
              <a:t>36</a:t>
            </a:fld>
            <a:endParaRPr lang="en-GB"/>
          </a:p>
        </p:txBody>
      </p:sp>
    </p:spTree>
    <p:extLst>
      <p:ext uri="{BB962C8B-B14F-4D97-AF65-F5344CB8AC3E}">
        <p14:creationId xmlns:p14="http://schemas.microsoft.com/office/powerpoint/2010/main" val="38985251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a:solidFill>
                  <a:schemeClr val="tx1"/>
                </a:solidFill>
                <a:effectLst/>
                <a:latin typeface="+mn-lt"/>
                <a:ea typeface="+mn-ea"/>
                <a:cs typeface="+mn-cs"/>
              </a:rPr>
              <a:t>Plagiatas – tai svetimo kūrinio autorystės (visos ar dalies) pasisavinimas be autoriaus leidimo ir paskelbimas savo vardu (arba slapyvardžiu).</a:t>
            </a:r>
            <a:endParaRPr lang="en-US" dirty="0"/>
          </a:p>
        </p:txBody>
      </p:sp>
      <p:sp>
        <p:nvSpPr>
          <p:cNvPr id="4" name="Slide Number Placeholder 3"/>
          <p:cNvSpPr>
            <a:spLocks noGrp="1"/>
          </p:cNvSpPr>
          <p:nvPr>
            <p:ph type="sldNum" sz="quarter" idx="5"/>
          </p:nvPr>
        </p:nvSpPr>
        <p:spPr/>
        <p:txBody>
          <a:bodyPr/>
          <a:lstStyle/>
          <a:p>
            <a:fld id="{273E3E13-8531-4C2F-90DD-F11596CE8B06}" type="slidenum">
              <a:rPr lang="en-GB" smtClean="0"/>
              <a:t>37</a:t>
            </a:fld>
            <a:endParaRPr lang="en-GB"/>
          </a:p>
        </p:txBody>
      </p:sp>
    </p:spTree>
    <p:extLst>
      <p:ext uri="{BB962C8B-B14F-4D97-AF65-F5344CB8AC3E}">
        <p14:creationId xmlns:p14="http://schemas.microsoft.com/office/powerpoint/2010/main" val="13567703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a:solidFill>
                  <a:schemeClr val="tx1"/>
                </a:solidFill>
                <a:effectLst/>
                <a:latin typeface="+mn-lt"/>
                <a:ea typeface="+mn-ea"/>
                <a:cs typeface="+mn-cs"/>
              </a:rPr>
              <a:t>Tekstų plagiato tipai:</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autorystės plagijavimas – tai kito autoriaus viso kūrinio pasisavinimas ir pateikimas kaip savo.</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pažodinis plagiatas – kai visas ar dalis (pvz., sakinys, frazė ar pastraipa) autorinio teksto pasisavinama iš kito autoriaus darbo, nenurodant autorystės.</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lt-LT" sz="1200" kern="1200" dirty="0">
                <a:solidFill>
                  <a:schemeClr val="tx1"/>
                </a:solidFill>
                <a:effectLst/>
                <a:latin typeface="+mn-lt"/>
                <a:ea typeface="+mn-ea"/>
                <a:cs typeface="+mn-cs"/>
              </a:rPr>
              <a:t>plagijavimas tiesmukai perfrazuojant – kai iš kito autoriaus kūrinio paimamas sakinys, frazė ar pastraipa, pakeičiamas vienas ar keli žodžiai, bet vis tiek nenurodomas autorius. </a:t>
            </a:r>
            <a:endParaRPr lang="en-US" dirty="0"/>
          </a:p>
        </p:txBody>
      </p:sp>
      <p:sp>
        <p:nvSpPr>
          <p:cNvPr id="4" name="Slide Number Placeholder 3"/>
          <p:cNvSpPr>
            <a:spLocks noGrp="1"/>
          </p:cNvSpPr>
          <p:nvPr>
            <p:ph type="sldNum" sz="quarter" idx="5"/>
          </p:nvPr>
        </p:nvSpPr>
        <p:spPr/>
        <p:txBody>
          <a:bodyPr/>
          <a:lstStyle/>
          <a:p>
            <a:fld id="{273E3E13-8531-4C2F-90DD-F11596CE8B06}" type="slidenum">
              <a:rPr lang="en-GB" smtClean="0"/>
              <a:t>38</a:t>
            </a:fld>
            <a:endParaRPr lang="en-GB"/>
          </a:p>
        </p:txBody>
      </p:sp>
    </p:spTree>
    <p:extLst>
      <p:ext uri="{BB962C8B-B14F-4D97-AF65-F5344CB8AC3E}">
        <p14:creationId xmlns:p14="http://schemas.microsoft.com/office/powerpoint/2010/main" val="284639184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a:solidFill>
                  <a:schemeClr val="tx1"/>
                </a:solidFill>
                <a:effectLst/>
                <a:latin typeface="+mn-lt"/>
                <a:ea typeface="+mn-ea"/>
                <a:cs typeface="+mn-cs"/>
              </a:rPr>
              <a:t>Plagiatu gali būti laikoma klaidingai cituojami šaltiniai. Citata yra tiksliai atkartota trumpa teksto ištrauka. Nėra nustatyta citatų ilgio reikalavimų, tačiau laikomasi praktikos, kad citatos, ilgesnės nei 4 eilutės arba turinčios daugiau nei 40 žodžių, turėtų būti naudojamos tik išskirtiniais atvejais. Citatos (ypač vieno ir to paties autoriaus) neturi sudaryti esminės teksto dalies. Cituoti reikia negausiai ir tik būtiniausiais atvejais. Citatas pateikti taip, kad nekiltų abejonių, kur yra paties autoriaus mintys, o kur yra cituojamas (ar perfrazuojamas) tekstas. Lietuvių kalba citatos turi būti pažymėtos kabutėmis, kursyvu ar kitu šriftu. Praleistos citatos vietos žymimos sutartiniais ženklais &lt;…&gt;. Necituojamos bendrosios žinios (pvz., Latvijos sostinė yra Ryga).</a:t>
            </a:r>
            <a:endParaRPr lang="en-US" sz="1200" kern="1200" dirty="0">
              <a:solidFill>
                <a:schemeClr val="tx1"/>
              </a:solidFill>
              <a:effectLst/>
              <a:latin typeface="+mn-lt"/>
              <a:ea typeface="+mn-ea"/>
              <a:cs typeface="+mn-cs"/>
            </a:endParaRPr>
          </a:p>
          <a:p>
            <a:endParaRPr lang="lt-LT"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Plagijuojami gali būti ir vaizdai, pvz., iliustracijos, lentelės, brėžiniai ir pan.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3E3E13-8531-4C2F-90DD-F11596CE8B06}" type="slidenum">
              <a:rPr lang="en-GB" smtClean="0"/>
              <a:t>39</a:t>
            </a:fld>
            <a:endParaRPr lang="en-GB"/>
          </a:p>
        </p:txBody>
      </p:sp>
    </p:spTree>
    <p:extLst>
      <p:ext uri="{BB962C8B-B14F-4D97-AF65-F5344CB8AC3E}">
        <p14:creationId xmlns:p14="http://schemas.microsoft.com/office/powerpoint/2010/main" val="314483267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200" kern="1200" dirty="0">
                <a:solidFill>
                  <a:schemeClr val="tx1"/>
                </a:solidFill>
                <a:effectLst/>
                <a:latin typeface="+mn-lt"/>
                <a:ea typeface="+mn-ea"/>
                <a:cs typeface="+mn-cs"/>
              </a:rPr>
              <a:t>Buvęs studentas publikavo vaizdo įrašą, kuriame įrodinėjo, kad tuometinio Kauno technologijos universiteto rektoriaus dar 2002 metais habilitacijai teiktoje monografijoje esama plagiato (ištisos pastraipos pažodžiui nukopijuotos nuo užsienio mokslininkų darbų, kai kurie nurašyti teiginiai pateikti kaip autoriaus nuomonė, dalies teiginių autoriai nurodyti klaidingai ir pan.). Vėliau akademinės etikos ir procedūrų kontrolierius nustatė, kad rengdamas habilitacinį darbą tuometinis Kauno technologijos universiteto rektorius minėtoje monografijoje nesilaikė citavimo taisyklių ir pažeidė akademinės etikos reikalavimus. Kontrolierius nurodė Vilniaus Gedimino technikos universitetui atšaukti sprendimą dėl laipsnio suteikimo.</a:t>
            </a:r>
          </a:p>
          <a:p>
            <a:pPr marL="0" marR="0" lvl="0" indent="0" algn="l" defTabSz="914400" rtl="0" eaLnBrk="1" fontAlgn="auto" latinLnBrk="0" hangingPunct="1">
              <a:lnSpc>
                <a:spcPct val="100000"/>
              </a:lnSpc>
              <a:spcBef>
                <a:spcPts val="0"/>
              </a:spcBef>
              <a:spcAft>
                <a:spcPts val="0"/>
              </a:spcAft>
              <a:buClrTx/>
              <a:buSzTx/>
              <a:buFontTx/>
              <a:buNone/>
              <a:tabLst/>
              <a:defRPr/>
            </a:pPr>
            <a:r>
              <a:rPr lang="lt-LT" sz="1200" kern="1200" dirty="0">
                <a:solidFill>
                  <a:schemeClr val="tx1"/>
                </a:solidFill>
                <a:effectLst/>
                <a:latin typeface="+mn-lt"/>
                <a:ea typeface="+mn-ea"/>
                <a:cs typeface="+mn-cs"/>
              </a:rPr>
              <a:t>Plačiau:</a:t>
            </a:r>
            <a:r>
              <a:rPr lang="en-US" dirty="0">
                <a:effectLst/>
              </a:rPr>
              <a:t> </a:t>
            </a:r>
            <a:r>
              <a:rPr lang="lt-LT" sz="1200" u="sng" kern="1200" dirty="0">
                <a:solidFill>
                  <a:schemeClr val="tx1"/>
                </a:solidFill>
                <a:effectLst/>
                <a:latin typeface="+mn-lt"/>
                <a:ea typeface="+mn-ea"/>
                <a:cs typeface="+mn-cs"/>
                <a:hlinkClick r:id="rId3"/>
              </a:rPr>
              <a:t>https://youtu.be/GzVrHL8UTdU</a:t>
            </a:r>
            <a:r>
              <a:rPr lang="lt-LT"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73E3E13-8531-4C2F-90DD-F11596CE8B0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722252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lt-LT" dirty="0"/>
              <a:t>Plagiato prevencijos priemonės:</a:t>
            </a:r>
          </a:p>
          <a:p>
            <a:pPr marL="171450" lvl="0" indent="-171450">
              <a:buFont typeface="Arial" panose="020B0604020202020204" pitchFamily="34" charset="0"/>
              <a:buChar char="•"/>
            </a:pPr>
            <a:r>
              <a:rPr lang="lt-LT" dirty="0"/>
              <a:t>visuomenės švietimas (tam, kad plagiato iš viso neatsirastų);</a:t>
            </a:r>
            <a:endParaRPr lang="en-US" dirty="0"/>
          </a:p>
          <a:p>
            <a:pPr marL="171450" indent="-171450">
              <a:buFont typeface="Arial" panose="020B0604020202020204" pitchFamily="34" charset="0"/>
              <a:buChar char="•"/>
            </a:pPr>
            <a:r>
              <a:rPr lang="lt-LT" dirty="0"/>
              <a:t>publikuoti rengiami tekstai tikrinami teksto sutapties patikros programomis (tam, kad atsiradę plagiato tekstai nebūtų publikuoti).</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lt-LT"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t-LT" sz="1200" kern="1200" dirty="0">
                <a:solidFill>
                  <a:schemeClr val="tx1"/>
                </a:solidFill>
                <a:effectLst/>
                <a:latin typeface="+mn-lt"/>
                <a:ea typeface="+mn-ea"/>
                <a:cs typeface="+mn-cs"/>
              </a:rPr>
              <a:t>Tekstų sutapčiai atpažinti kuriamos specialios plagiato sutapties patikros kompiuterinės programos (pvz., „</a:t>
            </a:r>
            <a:r>
              <a:rPr lang="lt-LT" sz="1200" kern="1200" dirty="0" err="1">
                <a:solidFill>
                  <a:schemeClr val="tx1"/>
                </a:solidFill>
                <a:effectLst/>
                <a:latin typeface="+mn-lt"/>
                <a:ea typeface="+mn-ea"/>
                <a:cs typeface="+mn-cs"/>
              </a:rPr>
              <a:t>Turnitin</a:t>
            </a:r>
            <a:r>
              <a:rPr lang="lt-LT" sz="1200" kern="1200" dirty="0">
                <a:solidFill>
                  <a:schemeClr val="tx1"/>
                </a:solidFill>
                <a:effectLst/>
                <a:latin typeface="+mn-lt"/>
                <a:ea typeface="+mn-ea"/>
                <a:cs typeface="+mn-cs"/>
              </a:rPr>
              <a:t>“, „</a:t>
            </a:r>
            <a:r>
              <a:rPr lang="lt-LT" sz="1200" kern="1200" dirty="0" err="1">
                <a:solidFill>
                  <a:schemeClr val="tx1"/>
                </a:solidFill>
                <a:effectLst/>
                <a:latin typeface="+mn-lt"/>
                <a:ea typeface="+mn-ea"/>
                <a:cs typeface="+mn-cs"/>
              </a:rPr>
              <a:t>iThenticate</a:t>
            </a:r>
            <a:r>
              <a:rPr lang="lt-LT" sz="1200" kern="1200" dirty="0">
                <a:solidFill>
                  <a:schemeClr val="tx1"/>
                </a:solidFill>
                <a:effectLst/>
                <a:latin typeface="+mn-lt"/>
                <a:ea typeface="+mn-ea"/>
                <a:cs typeface="+mn-cs"/>
              </a:rPr>
              <a:t>“, „</a:t>
            </a:r>
            <a:r>
              <a:rPr lang="lt-LT" sz="1200" kern="1200" dirty="0" err="1">
                <a:solidFill>
                  <a:schemeClr val="tx1"/>
                </a:solidFill>
                <a:effectLst/>
                <a:latin typeface="+mn-lt"/>
                <a:ea typeface="+mn-ea"/>
                <a:cs typeface="+mn-cs"/>
              </a:rPr>
              <a:t>Oxsico</a:t>
            </a:r>
            <a:r>
              <a:rPr lang="lt-LT" sz="1200" kern="1200" dirty="0">
                <a:solidFill>
                  <a:schemeClr val="tx1"/>
                </a:solidFill>
                <a:effectLst/>
                <a:latin typeface="+mn-lt"/>
                <a:ea typeface="+mn-ea"/>
                <a:cs typeface="+mn-cs"/>
              </a:rPr>
              <a:t>“ ir kt.).</a:t>
            </a:r>
            <a:endParaRPr lang="en-US" sz="1200" kern="1200" dirty="0">
              <a:solidFill>
                <a:schemeClr val="tx1"/>
              </a:solidFill>
              <a:effectLst/>
              <a:latin typeface="+mn-lt"/>
              <a:ea typeface="+mn-ea"/>
              <a:cs typeface="+mn-cs"/>
            </a:endParaRPr>
          </a:p>
          <a:p>
            <a:endParaRPr lang="lt-LT" dirty="0"/>
          </a:p>
          <a:p>
            <a:r>
              <a:rPr lang="lt-LT" sz="1200" kern="1200" dirty="0">
                <a:solidFill>
                  <a:schemeClr val="tx1"/>
                </a:solidFill>
                <a:effectLst/>
                <a:latin typeface="+mn-lt"/>
                <a:ea typeface="+mn-ea"/>
                <a:cs typeface="+mn-cs"/>
              </a:rPr>
              <a:t>Tekstų sutapties patikros programos automatiniu būdu atlieka tekstų palyginimą ir pateikia teksto sutapties ataskaitas, kuriose matomos nuspalvintos teksto vietos, sutampančios su kitais šaltiniais, kuriuose buvo ieškota, bei nurodoma, kuriuose šaltiniuose rasta sutaptis. Teksto patikros įrankio rodomas teksto sutapties dydis procentais savaime dar nereiškia, jog darbe yra būtent tiek procentų plagiato, tai tėra tik tekstų sutapties procentai. Toliau reikia aiškintis, dėl kokios priežasties atsirado sutaptis. Gal tai citata? Gal tai autoriaus anksčiau publikuotas tekstas? Gal tai literatūros sąrašai, šaltinių aprašai, nuorodos į šaltinius? Ne visos sutaptys yra laikomos plagiatu. </a:t>
            </a:r>
            <a:endParaRPr lang="en-US" dirty="0"/>
          </a:p>
        </p:txBody>
      </p:sp>
      <p:sp>
        <p:nvSpPr>
          <p:cNvPr id="4" name="Slide Number Placeholder 3"/>
          <p:cNvSpPr>
            <a:spLocks noGrp="1"/>
          </p:cNvSpPr>
          <p:nvPr>
            <p:ph type="sldNum" sz="quarter" idx="5"/>
          </p:nvPr>
        </p:nvSpPr>
        <p:spPr/>
        <p:txBody>
          <a:bodyPr/>
          <a:lstStyle/>
          <a:p>
            <a:fld id="{273E3E13-8531-4C2F-90DD-F11596CE8B06}" type="slidenum">
              <a:rPr lang="en-GB" smtClean="0"/>
              <a:t>41</a:t>
            </a:fld>
            <a:endParaRPr lang="en-GB"/>
          </a:p>
        </p:txBody>
      </p:sp>
    </p:spTree>
    <p:extLst>
      <p:ext uri="{BB962C8B-B14F-4D97-AF65-F5344CB8AC3E}">
        <p14:creationId xmlns:p14="http://schemas.microsoft.com/office/powerpoint/2010/main" val="2924798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a:solidFill>
                  <a:schemeClr val="tx1"/>
                </a:solidFill>
                <a:effectLst/>
                <a:latin typeface="+mn-lt"/>
                <a:ea typeface="+mn-ea"/>
                <a:cs typeface="+mn-cs"/>
              </a:rPr>
              <a:t>Intelektinės nuosavybės sąvoka pradėta vartoti tik XIX amžiuje, o plačiai taikyti daugelyje pasaulio šalių pradėta tik XX amžiaus pabaigoje. </a:t>
            </a:r>
          </a:p>
          <a:p>
            <a:endParaRPr lang="en-US"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Kūrybinės industrijos yra glaudžiai susijusios su intelektine nuosavybe ir jos apsauga. Kūrybinių industrijų sukuriamus produktus laikome intelektine nuosavybe, o intelektinės nuosavybės teisės yra apsaugos forma, kuri leidžia šių produktų kūrėjams kontroliuoti jų naudojimą ir gauti finansinį atlygį. Be intelektinės nuosavybės apsaugos kūrybinės veiklos produktai būtų atviri laisvai ir visuotinai naudoti, tad kūrybos rezultatas galėtų būti naudojamas visų, o jo kūrėjas negautų jokio atlygio.</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Intelektinę nuosavybę galima apibrėžti kaip žmogaus kūrybinės veiklos ar protinio darbo rezultatą, kūrinį. Intelektinė nuosavybė apima pramoninės nuosavybės objektus ir autorių teisių objektus. Pramoninės nuosavybės objektais gali būti išradimai, prekių ženklai, pramoniniai dizainai (naujas ir originalus gaminio vaizdas), geografinės nuorodos (geografiniai vietovės pavadinimai naudojami iš ten kilusiems gaminiams pažymėti, kai gaminio ypatybės yra tiesiogiai susijusios su geografine kilme), augalų veislės ir t. t. Jie saugomi nuo tada, kada yra įregistruoti.</a:t>
            </a:r>
            <a:r>
              <a:rPr lang="en-US" sz="1200" kern="1200" dirty="0">
                <a:solidFill>
                  <a:schemeClr val="tx1"/>
                </a:solidFill>
                <a:effectLst/>
                <a:latin typeface="+mn-lt"/>
                <a:ea typeface="+mn-ea"/>
                <a:cs typeface="+mn-cs"/>
              </a:rPr>
              <a:t> </a:t>
            </a:r>
            <a:r>
              <a:rPr lang="lt-LT" sz="1200" kern="1200" dirty="0">
                <a:solidFill>
                  <a:schemeClr val="tx1"/>
                </a:solidFill>
                <a:effectLst/>
                <a:latin typeface="+mn-lt"/>
                <a:ea typeface="+mn-ea"/>
                <a:cs typeface="+mn-cs"/>
              </a:rPr>
              <a:t>O autorių teisių objektai, t. y. kūriniai (muzikos, filmų įrašai ir t. t.), saugomi nuo sukūrimo momento (nėra registruojami).</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BE004AD-646E-4D66-B5D7-1D7618FB30C8}" type="slidenum">
              <a:rPr lang="lt-LT" smtClean="0"/>
              <a:t>4</a:t>
            </a:fld>
            <a:endParaRPr lang="lt-LT"/>
          </a:p>
        </p:txBody>
      </p:sp>
    </p:spTree>
    <p:extLst>
      <p:ext uri="{BB962C8B-B14F-4D97-AF65-F5344CB8AC3E}">
        <p14:creationId xmlns:p14="http://schemas.microsoft.com/office/powerpoint/2010/main" val="383145563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dirty="0"/>
              <a:t>Apibendrinant labai trumpai, nesigilinant į smulkmenas, priminkite klausytojams pagrindines </a:t>
            </a:r>
            <a:r>
              <a:rPr lang="lt-LT" dirty="0" err="1"/>
              <a:t>potemes</a:t>
            </a:r>
            <a:r>
              <a:rPr lang="lt-LT" dirty="0"/>
              <a:t>:</a:t>
            </a:r>
          </a:p>
          <a:p>
            <a:pPr marL="171450" indent="-171450">
              <a:buFont typeface="Arial" panose="020B0604020202020204" pitchFamily="34" charset="0"/>
              <a:buChar char="•"/>
            </a:pPr>
            <a:r>
              <a:rPr lang="lt-LT" dirty="0"/>
              <a:t>Intelektinė nuosavybė ir jos apsaugos reikšmė</a:t>
            </a:r>
          </a:p>
          <a:p>
            <a:pPr marL="171450" indent="-171450">
              <a:buFont typeface="Arial" panose="020B0604020202020204" pitchFamily="34" charset="0"/>
              <a:buChar char="•"/>
            </a:pPr>
            <a:r>
              <a:rPr lang="lt-LT" dirty="0"/>
              <a:t>Autorių teisės ir autorių teisių objektai</a:t>
            </a:r>
          </a:p>
          <a:p>
            <a:pPr marL="171450" indent="-171450">
              <a:buFont typeface="Arial" panose="020B0604020202020204" pitchFamily="34" charset="0"/>
              <a:buChar char="•"/>
            </a:pPr>
            <a:r>
              <a:rPr lang="lt-LT" dirty="0"/>
              <a:t>Autorių teisių išimtys nekomerciniam naudojimui ir edukacijos tikslais</a:t>
            </a:r>
          </a:p>
          <a:p>
            <a:pPr marL="171450" indent="-171450">
              <a:buFont typeface="Arial" panose="020B0604020202020204" pitchFamily="34" charset="0"/>
              <a:buChar char="•"/>
            </a:pPr>
            <a:r>
              <a:rPr lang="lt-LT" dirty="0"/>
              <a:t>Kūrybinių bendrijų </a:t>
            </a:r>
            <a:r>
              <a:rPr lang="en-US" dirty="0" err="1"/>
              <a:t>licencij</a:t>
            </a:r>
            <a:r>
              <a:rPr lang="lt-LT" dirty="0"/>
              <a:t>ų nauda</a:t>
            </a:r>
          </a:p>
          <a:p>
            <a:pPr marL="171450" indent="-171450">
              <a:buFont typeface="Arial" panose="020B0604020202020204" pitchFamily="34" charset="0"/>
              <a:buChar char="•"/>
            </a:pPr>
            <a:r>
              <a:rPr lang="lt-LT" dirty="0"/>
              <a:t>Plagiatas ir kaip jo išvengti</a:t>
            </a:r>
            <a:endParaRPr lang="en-US" dirty="0"/>
          </a:p>
        </p:txBody>
      </p:sp>
      <p:sp>
        <p:nvSpPr>
          <p:cNvPr id="4" name="Slide Number Placeholder 3"/>
          <p:cNvSpPr>
            <a:spLocks noGrp="1"/>
          </p:cNvSpPr>
          <p:nvPr>
            <p:ph type="sldNum" sz="quarter" idx="5"/>
          </p:nvPr>
        </p:nvSpPr>
        <p:spPr/>
        <p:txBody>
          <a:bodyPr/>
          <a:lstStyle/>
          <a:p>
            <a:fld id="{DBE004AD-646E-4D66-B5D7-1D7618FB30C8}" type="slidenum">
              <a:rPr lang="lt-LT" smtClean="0"/>
              <a:t>42</a:t>
            </a:fld>
            <a:endParaRPr lang="lt-LT"/>
          </a:p>
        </p:txBody>
      </p:sp>
    </p:spTree>
    <p:extLst>
      <p:ext uri="{BB962C8B-B14F-4D97-AF65-F5344CB8AC3E}">
        <p14:creationId xmlns:p14="http://schemas.microsoft.com/office/powerpoint/2010/main" val="32378364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dirty="0"/>
              <a:t>Jei dar turite laiko, paklauskite klausytojų, gal jie turi kokių nors klausimų? Jei laiko nebeliko – informuokite, kad klausimams laiko nebeliko, tačiau klausytojai gali užduoti klausimus per pertrauką, per laiką pasibaigus užsiėmimui, el. paštu ar pan.</a:t>
            </a:r>
          </a:p>
        </p:txBody>
      </p:sp>
      <p:sp>
        <p:nvSpPr>
          <p:cNvPr id="4" name="Slide Number Placeholder 3"/>
          <p:cNvSpPr>
            <a:spLocks noGrp="1"/>
          </p:cNvSpPr>
          <p:nvPr>
            <p:ph type="sldNum" sz="quarter" idx="5"/>
          </p:nvPr>
        </p:nvSpPr>
        <p:spPr/>
        <p:txBody>
          <a:bodyPr/>
          <a:lstStyle/>
          <a:p>
            <a:fld id="{DBE004AD-646E-4D66-B5D7-1D7618FB30C8}" type="slidenum">
              <a:rPr lang="lt-LT" smtClean="0"/>
              <a:t>43</a:t>
            </a:fld>
            <a:endParaRPr lang="lt-LT"/>
          </a:p>
        </p:txBody>
      </p:sp>
    </p:spTree>
    <p:extLst>
      <p:ext uri="{BB962C8B-B14F-4D97-AF65-F5344CB8AC3E}">
        <p14:creationId xmlns:p14="http://schemas.microsoft.com/office/powerpoint/2010/main" val="3744485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200" kern="1200" dirty="0">
                <a:solidFill>
                  <a:schemeClr val="tx1"/>
                </a:solidFill>
                <a:effectLst/>
                <a:latin typeface="+mn-lt"/>
                <a:ea typeface="+mn-ea"/>
                <a:cs typeface="+mn-cs"/>
              </a:rPr>
              <a:t>Viename įrenginyje gali būti daugybė intelektinės veiklos rezultatų, pvz., moderniame buitiniame fotoaparate bus saugomų prekių ženklų, patentų, autorių teisėmis apsaugotų sprendimų, registruoto dizaino bei komercinių paslapčių.</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3E3E13-8531-4C2F-90DD-F11596CE8B06}" type="slidenum">
              <a:rPr lang="en-GB" smtClean="0"/>
              <a:t>5</a:t>
            </a:fld>
            <a:endParaRPr lang="en-GB"/>
          </a:p>
        </p:txBody>
      </p:sp>
    </p:spTree>
    <p:extLst>
      <p:ext uri="{BB962C8B-B14F-4D97-AF65-F5344CB8AC3E}">
        <p14:creationId xmlns:p14="http://schemas.microsoft.com/office/powerpoint/2010/main" val="500943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a:solidFill>
                  <a:schemeClr val="tx1"/>
                </a:solidFill>
                <a:effectLst/>
                <a:latin typeface="+mn-lt"/>
                <a:ea typeface="+mn-ea"/>
                <a:cs typeface="+mn-cs"/>
              </a:rPr>
              <a:t>Apsaugoti intelektinę nuosavybę naudinga dėl įvairių priežasčių:</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Niekas kitas be jūsų asmeninio leidimo negali kopijuoti arba atgaminti jūsų kūrinio, išradimo, naujo gaminio ar pan., tik jūs turite teisę jį naudoti arba atgaminti.</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Kai apsaugote savo intelektinės veiklos rezultatą, užtikrinama kūrinio kokybė ir yra aiški jo kilmė. Tai dažniausiai naudinga jūsų įmonei ar jums asmeniškai, nes klientai gali norėti pirkti griežtai ir skaidriai tikrinamus gaminius.</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Pinigų galite užsidirbti intelektine nuosavybe naudodamiesi ne tik tiesiogiai, bet ir netiesiogiai – pagal licencines sutartis. Tokia sutartimi galite suteikti kitam asmeniui ar įmonei licenciją tam tikrą laiką naudotis jūsų intelektinės nuosavybės teisėmis apsaugotu objektu.</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Kai kuriais atvejais, pavyzdžiui, autorių teisių ir neregistruotojo dizaino, intelektinė nuosavybė apsaugoma automatiškai, nereikia atlikti jokių formalumų.</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Dėl patento arba prekės ženklo gali padidėti jūsų gaminio rinkos vertė, ir jums bus lengviau rasti pirkėjų, investuotojų arba kitų galimybių gauti finansavimą.</a:t>
            </a:r>
            <a:endParaRPr lang="en-US" sz="1200" kern="1200" dirty="0">
              <a:solidFill>
                <a:schemeClr val="tx1"/>
              </a:solidFill>
              <a:effectLst/>
              <a:latin typeface="+mn-lt"/>
              <a:ea typeface="+mn-ea"/>
              <a:cs typeface="+mn-cs"/>
            </a:endParaRPr>
          </a:p>
          <a:p>
            <a:endParaRPr lang="lt-LT"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Reikia atkreipti dėmesį, kad idėjos (nors jos taip pat yra žmogaus kūrybinės veiklos ar protinio darbo rezultatas) nėra saugomos, todėl labai svarbu imtis priemonių ir jų neapdairiai neatskleisti kitiems asmenims. Jeigu būtų poreikis atskleisti idėją kitiems asmenims (pvz., draugams, partneriams, tiekėjams), rekomenduojama sudaryti konfidencialumo susitarimus, kuriuose būtų numatytos sąlygos dėl informacijos neatskleidimo.</a:t>
            </a:r>
          </a:p>
          <a:p>
            <a:endParaRPr lang="lt-LT"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t-LT" sz="1200" kern="1200" dirty="0">
                <a:solidFill>
                  <a:schemeClr val="tx1"/>
                </a:solidFill>
                <a:effectLst/>
                <a:latin typeface="+mn-lt"/>
                <a:ea typeface="+mn-ea"/>
                <a:cs typeface="+mn-cs"/>
              </a:rPr>
              <a:t>Aptarsime dažniausiai pasitaikančius intelektinės nuosavybės teisių pažeidimus ir pateiksime iliustruojančius pavyzdžius.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3E3E13-8531-4C2F-90DD-F11596CE8B06}" type="slidenum">
              <a:rPr lang="en-GB" smtClean="0"/>
              <a:t>6</a:t>
            </a:fld>
            <a:endParaRPr lang="en-GB"/>
          </a:p>
        </p:txBody>
      </p:sp>
    </p:spTree>
    <p:extLst>
      <p:ext uri="{BB962C8B-B14F-4D97-AF65-F5344CB8AC3E}">
        <p14:creationId xmlns:p14="http://schemas.microsoft.com/office/powerpoint/2010/main" val="2621618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200" kern="1200" dirty="0">
                <a:solidFill>
                  <a:schemeClr val="tx1"/>
                </a:solidFill>
                <a:effectLst/>
                <a:latin typeface="+mn-lt"/>
                <a:ea typeface="+mn-ea"/>
                <a:cs typeface="+mn-cs"/>
              </a:rPr>
              <a:t>Vilniaus apygardos teisme pradėta civilinė byla pagal „Utenos trikotažo“ ieškinį Vokietijos internetinės komercijos bendrovei „</a:t>
            </a:r>
            <a:r>
              <a:rPr lang="lt-LT" sz="1200" kern="1200" dirty="0" err="1">
                <a:solidFill>
                  <a:schemeClr val="tx1"/>
                </a:solidFill>
                <a:effectLst/>
                <a:latin typeface="+mn-lt"/>
                <a:ea typeface="+mn-ea"/>
                <a:cs typeface="+mn-cs"/>
              </a:rPr>
              <a:t>About</a:t>
            </a:r>
            <a:r>
              <a:rPr lang="lt-LT" sz="1200" kern="1200" dirty="0">
                <a:solidFill>
                  <a:schemeClr val="tx1"/>
                </a:solidFill>
                <a:effectLst/>
                <a:latin typeface="+mn-lt"/>
                <a:ea typeface="+mn-ea"/>
                <a:cs typeface="+mn-cs"/>
              </a:rPr>
              <a:t> </a:t>
            </a:r>
            <a:r>
              <a:rPr lang="lt-LT" sz="1200" kern="1200" dirty="0" err="1">
                <a:solidFill>
                  <a:schemeClr val="tx1"/>
                </a:solidFill>
                <a:effectLst/>
                <a:latin typeface="+mn-lt"/>
                <a:ea typeface="+mn-ea"/>
                <a:cs typeface="+mn-cs"/>
              </a:rPr>
              <a:t>You</a:t>
            </a:r>
            <a:r>
              <a:rPr lang="lt-LT" sz="1200" kern="1200" dirty="0">
                <a:solidFill>
                  <a:schemeClr val="tx1"/>
                </a:solidFill>
                <a:effectLst/>
                <a:latin typeface="+mn-lt"/>
                <a:ea typeface="+mn-ea"/>
                <a:cs typeface="+mn-cs"/>
              </a:rPr>
              <a:t>“ dėl išimtinių teisių į prekės ženklą pažeidimo. Ginčas tarp šalių vyksta dėl žymenų su žodiniu elementu „</a:t>
            </a:r>
            <a:r>
              <a:rPr lang="lt-LT" sz="1200" kern="1200" dirty="0" err="1">
                <a:solidFill>
                  <a:schemeClr val="tx1"/>
                </a:solidFill>
                <a:effectLst/>
                <a:latin typeface="+mn-lt"/>
                <a:ea typeface="+mn-ea"/>
                <a:cs typeface="+mn-cs"/>
              </a:rPr>
              <a:t>About</a:t>
            </a:r>
            <a:r>
              <a:rPr lang="lt-LT" sz="1200" kern="1200" dirty="0">
                <a:solidFill>
                  <a:schemeClr val="tx1"/>
                </a:solidFill>
                <a:effectLst/>
                <a:latin typeface="+mn-lt"/>
                <a:ea typeface="+mn-ea"/>
                <a:cs typeface="+mn-cs"/>
              </a:rPr>
              <a:t> </a:t>
            </a:r>
            <a:r>
              <a:rPr lang="lt-LT" sz="1200" kern="1200" dirty="0" err="1">
                <a:solidFill>
                  <a:schemeClr val="tx1"/>
                </a:solidFill>
                <a:effectLst/>
                <a:latin typeface="+mn-lt"/>
                <a:ea typeface="+mn-ea"/>
                <a:cs typeface="+mn-cs"/>
              </a:rPr>
              <a:t>You</a:t>
            </a:r>
            <a:r>
              <a:rPr lang="lt-LT" sz="1200" kern="1200" dirty="0">
                <a:solidFill>
                  <a:schemeClr val="tx1"/>
                </a:solidFill>
                <a:effectLst/>
                <a:latin typeface="+mn-lt"/>
                <a:ea typeface="+mn-ea"/>
                <a:cs typeface="+mn-cs"/>
              </a:rPr>
              <a:t>“ naudojimo. „Utenos trikotažas“ teigia, kad akivaizdu, kad tarp anksčiau registruoto ir ilgą laiką Lietuvoje naudojamo „Utenos trikotažui“ priklausančio prekės ženklo „</a:t>
            </a:r>
            <a:r>
              <a:rPr lang="lt-LT" sz="1200" kern="1200" dirty="0" err="1">
                <a:solidFill>
                  <a:schemeClr val="tx1"/>
                </a:solidFill>
                <a:effectLst/>
                <a:latin typeface="+mn-lt"/>
                <a:ea typeface="+mn-ea"/>
                <a:cs typeface="+mn-cs"/>
              </a:rPr>
              <a:t>About</a:t>
            </a:r>
            <a:r>
              <a:rPr lang="lt-LT" sz="1200" kern="1200" dirty="0">
                <a:solidFill>
                  <a:schemeClr val="tx1"/>
                </a:solidFill>
                <a:effectLst/>
                <a:latin typeface="+mn-lt"/>
                <a:ea typeface="+mn-ea"/>
                <a:cs typeface="+mn-cs"/>
              </a:rPr>
              <a:t>“ bei neseniai čia veikti pradėjusio ženklo „</a:t>
            </a:r>
            <a:r>
              <a:rPr lang="lt-LT" sz="1200" kern="1200" dirty="0" err="1">
                <a:solidFill>
                  <a:schemeClr val="tx1"/>
                </a:solidFill>
                <a:effectLst/>
                <a:latin typeface="+mn-lt"/>
                <a:ea typeface="+mn-ea"/>
                <a:cs typeface="+mn-cs"/>
              </a:rPr>
              <a:t>About</a:t>
            </a:r>
            <a:r>
              <a:rPr lang="lt-LT" sz="1200" kern="1200" dirty="0">
                <a:solidFill>
                  <a:schemeClr val="tx1"/>
                </a:solidFill>
                <a:effectLst/>
                <a:latin typeface="+mn-lt"/>
                <a:ea typeface="+mn-ea"/>
                <a:cs typeface="+mn-cs"/>
              </a:rPr>
              <a:t> </a:t>
            </a:r>
            <a:r>
              <a:rPr lang="lt-LT" sz="1200" kern="1200" dirty="0" err="1">
                <a:solidFill>
                  <a:schemeClr val="tx1"/>
                </a:solidFill>
                <a:effectLst/>
                <a:latin typeface="+mn-lt"/>
                <a:ea typeface="+mn-ea"/>
                <a:cs typeface="+mn-cs"/>
              </a:rPr>
              <a:t>You</a:t>
            </a:r>
            <a:r>
              <a:rPr lang="lt-LT" sz="1200" kern="1200" dirty="0">
                <a:solidFill>
                  <a:schemeClr val="tx1"/>
                </a:solidFill>
                <a:effectLst/>
                <a:latin typeface="+mn-lt"/>
                <a:ea typeface="+mn-ea"/>
                <a:cs typeface="+mn-cs"/>
              </a:rPr>
              <a:t>“ yra panašumas. Tačiau šie prekės ženklai turi vizualinių skirtumų, grafinis vaizdas ir apsaugos ženklų spalvos skiriasi, tad pagal bendrą ženklų suvokimo įspūdį nėra lengva įrodyti, kad ženklai klaidinamai panašūs ir negalėtų abu egzistuoti.</a:t>
            </a:r>
          </a:p>
          <a:p>
            <a:pPr marL="0" marR="0" lvl="0" indent="0" algn="l" defTabSz="914400" rtl="0" eaLnBrk="1" fontAlgn="auto" latinLnBrk="0" hangingPunct="1">
              <a:lnSpc>
                <a:spcPct val="100000"/>
              </a:lnSpc>
              <a:spcBef>
                <a:spcPts val="0"/>
              </a:spcBef>
              <a:spcAft>
                <a:spcPts val="0"/>
              </a:spcAft>
              <a:buClrTx/>
              <a:buSzTx/>
              <a:buFontTx/>
              <a:buNone/>
              <a:tabLst/>
              <a:defRPr/>
            </a:pPr>
            <a:endParaRPr lang="lt-LT"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Ginčas dar nesibaigė, tačiau yra nemaža tikimybė, kad jie būtų pripažinti panašiais. Labai svarbu, kaip prekės ženklai buvo įregistruoti. Jeigu registruotame prekės ženkle yra naudojami papildomi grafiniai ar žodiniai elementai, panašumą jie gali mažinti. Šis atvejis patvirtina, kad prieš pradedant naudoti prekės ženklą labai svarbu pasidaryti tyrimą ir įvertinti, ar atitinkamoje rinkoje nėra panašių, tapačių prekės ženklų.</a:t>
            </a:r>
            <a:endParaRPr lang="en-US" sz="1200" kern="1200" dirty="0">
              <a:solidFill>
                <a:schemeClr val="tx1"/>
              </a:solidFill>
              <a:effectLst/>
              <a:latin typeface="+mn-lt"/>
              <a:ea typeface="+mn-ea"/>
              <a:cs typeface="+mn-cs"/>
            </a:endParaRPr>
          </a:p>
          <a:p>
            <a:endParaRPr lang="lt-LT"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Plačiau: </a:t>
            </a:r>
            <a:r>
              <a:rPr lang="lt-LT" sz="1200" u="sng" kern="1200" dirty="0" err="1">
                <a:solidFill>
                  <a:schemeClr val="tx1"/>
                </a:solidFill>
                <a:effectLst/>
                <a:latin typeface="+mn-lt"/>
                <a:ea typeface="+mn-ea"/>
                <a:cs typeface="+mn-cs"/>
                <a:hlinkClick r:id="rId3"/>
              </a:rPr>
              <a:t>www.vz.lt</a:t>
            </a:r>
            <a:r>
              <a:rPr lang="lt-LT" sz="1200" u="sng" kern="1200" dirty="0">
                <a:solidFill>
                  <a:schemeClr val="tx1"/>
                </a:solidFill>
                <a:effectLst/>
                <a:latin typeface="+mn-lt"/>
                <a:ea typeface="+mn-ea"/>
                <a:cs typeface="+mn-cs"/>
                <a:hlinkClick r:id="rId3"/>
              </a:rPr>
              <a:t>/prekyba/2020/12/23/</a:t>
            </a:r>
            <a:r>
              <a:rPr lang="lt-LT" sz="1200" u="sng" kern="1200" dirty="0" err="1">
                <a:solidFill>
                  <a:schemeClr val="tx1"/>
                </a:solidFill>
                <a:effectLst/>
                <a:latin typeface="+mn-lt"/>
                <a:ea typeface="+mn-ea"/>
                <a:cs typeface="+mn-cs"/>
                <a:hlinkClick r:id="rId3"/>
              </a:rPr>
              <a:t>utenos-trikotazo-gincas</a:t>
            </a:r>
            <a:r>
              <a:rPr lang="lt-LT" sz="1200" u="sng" kern="1200" dirty="0">
                <a:solidFill>
                  <a:schemeClr val="tx1"/>
                </a:solidFill>
                <a:effectLst/>
                <a:latin typeface="+mn-lt"/>
                <a:ea typeface="+mn-ea"/>
                <a:cs typeface="+mn-cs"/>
                <a:hlinkClick r:id="rId3"/>
              </a:rPr>
              <a:t>-su-</a:t>
            </a:r>
            <a:r>
              <a:rPr lang="lt-LT" sz="1200" u="sng" kern="1200" dirty="0" err="1">
                <a:solidFill>
                  <a:schemeClr val="tx1"/>
                </a:solidFill>
                <a:effectLst/>
                <a:latin typeface="+mn-lt"/>
                <a:ea typeface="+mn-ea"/>
                <a:cs typeface="+mn-cs"/>
                <a:hlinkClick r:id="rId3"/>
              </a:rPr>
              <a:t>about-youpasieke-teisma</a:t>
            </a:r>
            <a:r>
              <a:rPr lang="lt-LT"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273E3E13-8531-4C2F-90DD-F11596CE8B06}" type="slidenum">
              <a:rPr lang="en-GB" smtClean="0"/>
              <a:t>7</a:t>
            </a:fld>
            <a:endParaRPr lang="en-GB"/>
          </a:p>
        </p:txBody>
      </p:sp>
    </p:spTree>
    <p:extLst>
      <p:ext uri="{BB962C8B-B14F-4D97-AF65-F5344CB8AC3E}">
        <p14:creationId xmlns:p14="http://schemas.microsoft.com/office/powerpoint/2010/main" val="2612308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200" kern="1200" dirty="0">
                <a:solidFill>
                  <a:schemeClr val="tx1"/>
                </a:solidFill>
                <a:effectLst/>
                <a:latin typeface="+mn-lt"/>
                <a:ea typeface="+mn-ea"/>
                <a:cs typeface="+mn-cs"/>
              </a:rPr>
              <a:t>Interneto kompanija „</a:t>
            </a:r>
            <a:r>
              <a:rPr lang="lt-LT" sz="1200" kern="1200" dirty="0" err="1">
                <a:solidFill>
                  <a:schemeClr val="tx1"/>
                </a:solidFill>
                <a:effectLst/>
                <a:latin typeface="+mn-lt"/>
                <a:ea typeface="+mn-ea"/>
                <a:cs typeface="+mn-cs"/>
              </a:rPr>
              <a:t>Google</a:t>
            </a:r>
            <a:r>
              <a:rPr lang="lt-LT" sz="1200" kern="1200" dirty="0">
                <a:solidFill>
                  <a:schemeClr val="tx1"/>
                </a:solidFill>
                <a:effectLst/>
                <a:latin typeface="+mn-lt"/>
                <a:ea typeface="+mn-ea"/>
                <a:cs typeface="+mn-cs"/>
              </a:rPr>
              <a:t>“ pralaimėjo bylą dėl domeno pavadinimo </a:t>
            </a:r>
            <a:r>
              <a:rPr lang="lt-LT" sz="1200" i="1" kern="1200" dirty="0" err="1">
                <a:solidFill>
                  <a:schemeClr val="tx1"/>
                </a:solidFill>
                <a:effectLst/>
                <a:latin typeface="+mn-lt"/>
                <a:ea typeface="+mn-ea"/>
                <a:cs typeface="+mn-cs"/>
              </a:rPr>
              <a:t>Groovle.com</a:t>
            </a:r>
            <a:r>
              <a:rPr lang="lt-LT" sz="1200" kern="1200" dirty="0">
                <a:solidFill>
                  <a:schemeClr val="tx1"/>
                </a:solidFill>
                <a:effectLst/>
                <a:latin typeface="+mn-lt"/>
                <a:ea typeface="+mn-ea"/>
                <a:cs typeface="+mn-cs"/>
              </a:rPr>
              <a:t>. „</a:t>
            </a:r>
            <a:r>
              <a:rPr lang="lt-LT" sz="1200" kern="1200" dirty="0" err="1">
                <a:solidFill>
                  <a:schemeClr val="tx1"/>
                </a:solidFill>
                <a:effectLst/>
                <a:latin typeface="+mn-lt"/>
                <a:ea typeface="+mn-ea"/>
                <a:cs typeface="+mn-cs"/>
              </a:rPr>
              <a:t>Google</a:t>
            </a:r>
            <a:r>
              <a:rPr lang="lt-LT" sz="1200" kern="1200" dirty="0">
                <a:solidFill>
                  <a:schemeClr val="tx1"/>
                </a:solidFill>
                <a:effectLst/>
                <a:latin typeface="+mn-lt"/>
                <a:ea typeface="+mn-ea"/>
                <a:cs typeface="+mn-cs"/>
              </a:rPr>
              <a:t>“ skundas, kuriame teigiama, kad jie turi teisę į domeno vardą </a:t>
            </a:r>
            <a:r>
              <a:rPr lang="lt-LT" sz="1200" i="1" kern="1200" dirty="0" err="1">
                <a:solidFill>
                  <a:schemeClr val="tx1"/>
                </a:solidFill>
                <a:effectLst/>
                <a:latin typeface="+mn-lt"/>
                <a:ea typeface="+mn-ea"/>
                <a:cs typeface="+mn-cs"/>
              </a:rPr>
              <a:t>Groovle.com</a:t>
            </a:r>
            <a:r>
              <a:rPr lang="lt-LT" sz="1200" kern="1200" dirty="0">
                <a:solidFill>
                  <a:schemeClr val="tx1"/>
                </a:solidFill>
                <a:effectLst/>
                <a:latin typeface="+mn-lt"/>
                <a:ea typeface="+mn-ea"/>
                <a:cs typeface="+mn-cs"/>
              </a:rPr>
              <a:t>, nes domeno pavadinimas yra klaidinamai panašus į jų prekės ženklą, skirtą „</a:t>
            </a:r>
            <a:r>
              <a:rPr lang="lt-LT" sz="1200" kern="1200" dirty="0" err="1">
                <a:solidFill>
                  <a:schemeClr val="tx1"/>
                </a:solidFill>
                <a:effectLst/>
                <a:latin typeface="+mn-lt"/>
                <a:ea typeface="+mn-ea"/>
                <a:cs typeface="+mn-cs"/>
              </a:rPr>
              <a:t>Google</a:t>
            </a:r>
            <a:r>
              <a:rPr lang="lt-LT" sz="1200" kern="1200" dirty="0">
                <a:solidFill>
                  <a:schemeClr val="tx1"/>
                </a:solidFill>
                <a:effectLst/>
                <a:latin typeface="+mn-lt"/>
                <a:ea typeface="+mn-ea"/>
                <a:cs typeface="+mn-cs"/>
              </a:rPr>
              <a:t>“ (</a:t>
            </a:r>
            <a:r>
              <a:rPr lang="lt-LT" sz="1200" i="1" kern="1200" dirty="0" err="1">
                <a:solidFill>
                  <a:schemeClr val="tx1"/>
                </a:solidFill>
                <a:effectLst/>
                <a:latin typeface="+mn-lt"/>
                <a:ea typeface="+mn-ea"/>
                <a:cs typeface="+mn-cs"/>
              </a:rPr>
              <a:t>Google.com</a:t>
            </a:r>
            <a:r>
              <a:rPr lang="lt-LT" sz="1200" kern="1200" dirty="0">
                <a:solidFill>
                  <a:schemeClr val="tx1"/>
                </a:solidFill>
                <a:effectLst/>
                <a:latin typeface="+mn-lt"/>
                <a:ea typeface="+mn-ea"/>
                <a:cs typeface="+mn-cs"/>
              </a:rPr>
              <a:t>). Skundas buvo atmestas, o pagrindinis argumentas buvo, kad  </a:t>
            </a:r>
            <a:r>
              <a:rPr lang="lt-LT" sz="1200" i="1" kern="1200" dirty="0" err="1">
                <a:solidFill>
                  <a:schemeClr val="tx1"/>
                </a:solidFill>
                <a:effectLst/>
                <a:latin typeface="+mn-lt"/>
                <a:ea typeface="+mn-ea"/>
                <a:cs typeface="+mn-cs"/>
              </a:rPr>
              <a:t>Groovle.com</a:t>
            </a:r>
            <a:r>
              <a:rPr lang="lt-LT" sz="1200" kern="1200" dirty="0">
                <a:solidFill>
                  <a:schemeClr val="tx1"/>
                </a:solidFill>
                <a:effectLst/>
                <a:latin typeface="+mn-lt"/>
                <a:ea typeface="+mn-ea"/>
                <a:cs typeface="+mn-cs"/>
              </a:rPr>
              <a:t> pavadinimas kilęs iš žodžių „</a:t>
            </a:r>
            <a:r>
              <a:rPr lang="lt-LT" sz="1200" kern="1200" dirty="0" err="1">
                <a:solidFill>
                  <a:schemeClr val="tx1"/>
                </a:solidFill>
                <a:effectLst/>
                <a:latin typeface="+mn-lt"/>
                <a:ea typeface="+mn-ea"/>
                <a:cs typeface="+mn-cs"/>
              </a:rPr>
              <a:t>groovy</a:t>
            </a:r>
            <a:r>
              <a:rPr lang="lt-LT" sz="1200" kern="1200" dirty="0">
                <a:solidFill>
                  <a:schemeClr val="tx1"/>
                </a:solidFill>
                <a:effectLst/>
                <a:latin typeface="+mn-lt"/>
                <a:ea typeface="+mn-ea"/>
                <a:cs typeface="+mn-cs"/>
              </a:rPr>
              <a:t>“ ir „</a:t>
            </a:r>
            <a:r>
              <a:rPr lang="lt-LT" sz="1200" kern="1200" dirty="0" err="1">
                <a:solidFill>
                  <a:schemeClr val="tx1"/>
                </a:solidFill>
                <a:effectLst/>
                <a:latin typeface="+mn-lt"/>
                <a:ea typeface="+mn-ea"/>
                <a:cs typeface="+mn-cs"/>
              </a:rPr>
              <a:t>groove</a:t>
            </a:r>
            <a:r>
              <a:rPr lang="lt-LT" sz="1200" kern="1200" dirty="0">
                <a:solidFill>
                  <a:schemeClr val="tx1"/>
                </a:solidFill>
                <a:effectLst/>
                <a:latin typeface="+mn-lt"/>
                <a:ea typeface="+mn-ea"/>
                <a:cs typeface="+mn-cs"/>
              </a:rPr>
              <a:t>“, o ne „</a:t>
            </a:r>
            <a:r>
              <a:rPr lang="lt-LT" sz="1200" kern="1200" dirty="0" err="1">
                <a:solidFill>
                  <a:schemeClr val="tx1"/>
                </a:solidFill>
                <a:effectLst/>
                <a:latin typeface="+mn-lt"/>
                <a:ea typeface="+mn-ea"/>
                <a:cs typeface="+mn-cs"/>
              </a:rPr>
              <a:t>google</a:t>
            </a:r>
            <a:r>
              <a:rPr lang="lt-LT" sz="1200" kern="1200" dirty="0">
                <a:solidFill>
                  <a:schemeClr val="tx1"/>
                </a:solidFill>
                <a:effectLst/>
                <a:latin typeface="+mn-lt"/>
                <a:ea typeface="+mn-ea"/>
                <a:cs typeface="+mn-cs"/>
              </a:rPr>
              <a:t>“. Galbūt tai neatrodo didelis skirtumas, tačiau tų papildomų raidžių pakako bylai pralaimėti.</a:t>
            </a:r>
            <a:r>
              <a:rPr lang="en-US" dirty="0">
                <a:effectLst/>
              </a:rPr>
              <a:t> </a:t>
            </a:r>
            <a:endParaRPr lang="lt-LT"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lt-LT"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t-LT" sz="1200" kern="1200" dirty="0">
                <a:solidFill>
                  <a:schemeClr val="tx1"/>
                </a:solidFill>
                <a:effectLst/>
                <a:latin typeface="+mn-lt"/>
                <a:ea typeface="+mn-ea"/>
                <a:cs typeface="+mn-cs"/>
              </a:rPr>
              <a:t>Plačiau: </a:t>
            </a:r>
            <a:r>
              <a:rPr lang="lt-LT" sz="1200" u="sng" kern="1200" dirty="0">
                <a:solidFill>
                  <a:schemeClr val="tx1"/>
                </a:solidFill>
                <a:effectLst/>
                <a:latin typeface="+mn-lt"/>
                <a:ea typeface="+mn-ea"/>
                <a:cs typeface="+mn-cs"/>
                <a:hlinkClick r:id="rId3"/>
              </a:rPr>
              <a:t>https://www.delfi.lt/mokslas/technologijos/google-pralaimejo-kova-del-domeno-vardo-groovle.d?id=27343417</a:t>
            </a:r>
            <a:r>
              <a:rPr lang="lt-LT"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3E3E13-8531-4C2F-90DD-F11596CE8B06}" type="slidenum">
              <a:rPr lang="en-GB" smtClean="0"/>
              <a:t>8</a:t>
            </a:fld>
            <a:endParaRPr lang="en-GB"/>
          </a:p>
        </p:txBody>
      </p:sp>
    </p:spTree>
    <p:extLst>
      <p:ext uri="{BB962C8B-B14F-4D97-AF65-F5344CB8AC3E}">
        <p14:creationId xmlns:p14="http://schemas.microsoft.com/office/powerpoint/2010/main" val="38608901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a:solidFill>
                  <a:schemeClr val="tx1"/>
                </a:solidFill>
                <a:effectLst/>
                <a:latin typeface="+mn-lt"/>
                <a:ea typeface="+mn-ea"/>
                <a:cs typeface="+mn-cs"/>
              </a:rPr>
              <a:t>Dizaino apsauga užtikrina išimtinę teisę naudoti dizainą, t. y. gaminti, siūlyti, pateikti rinkai, importuoti, eksportuoti arba naudoti gaminį, kuriame jūsų sukurtas dizainas panaudotas arba pritaikytas. Galima prašyti dizaino apsaugos, kad būtų apsaugota viso arba dalies jūsų gaminio išvaizda. Dizainą sudaro gaminio linijų, kontūrų, spalvų, formos, tekstūros ir (arba) medžiagų savybės. Registruojamas naujas dizainas turi atitikti naujumo ir individualių savybių reikalavimus ir jį reikia užregistruoti.</a:t>
            </a:r>
          </a:p>
          <a:p>
            <a:endParaRPr lang="en-US"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Jei veiklą vykdote daugiau kaip vienoje Europos Sąjungos šalyje, galima savo dizainą apsaugoti kaip registruotąjį Bendrijos dizainą. Reikės sumokėti 350 eurų už 5 metų apsaugą ir įregistruoti dizainą Europos Sąjungos intelektinės nuosavybės teisių tarnyboje (EUIPO).</a:t>
            </a:r>
            <a:endParaRPr lang="en-US" sz="1200" kern="1200" dirty="0">
              <a:solidFill>
                <a:schemeClr val="tx1"/>
              </a:solidFill>
              <a:effectLst/>
              <a:latin typeface="+mn-lt"/>
              <a:ea typeface="+mn-ea"/>
              <a:cs typeface="+mn-cs"/>
            </a:endParaRPr>
          </a:p>
          <a:p>
            <a:endParaRPr lang="lt-LT"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Jei dizaino apsaugos ES lygmeniu tereikia trumpą laiką, pavyzdžiui, 3 metams, galima nuspręsti dizaino neregistruoti ir jį naudoti kaip neregistruotąjį Bendrijos dizainą. Mokėti kokių nors mokesčių nereikės. Jūsų dizainas, kaip neregistruotasis Bendrijos dizainas, apsaugomas nuo jo viešo atskleidimo momento. Pasibaigus apsaugos galiojimui jos pratęsti nebegalima.</a:t>
            </a:r>
            <a:endParaRPr lang="en-US" sz="1200" kern="1200" dirty="0">
              <a:solidFill>
                <a:schemeClr val="tx1"/>
              </a:solidFill>
              <a:effectLst/>
              <a:latin typeface="+mn-lt"/>
              <a:ea typeface="+mn-ea"/>
              <a:cs typeface="+mn-cs"/>
            </a:endParaRPr>
          </a:p>
          <a:p>
            <a:endParaRPr lang="lt-LT"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Be dizaino apsaugos, dizainai gali būti apsaugomi ir autorių teisėmis, jei jie atitinka abiejų rūšių apsaugos reikalavimus: originalumo autorių teisių ir naujumo bei individualių savybių dizaino teisių.</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3E3E13-8531-4C2F-90DD-F11596CE8B06}" type="slidenum">
              <a:rPr lang="en-GB" smtClean="0"/>
              <a:t>9</a:t>
            </a:fld>
            <a:endParaRPr lang="en-GB"/>
          </a:p>
        </p:txBody>
      </p:sp>
    </p:spTree>
    <p:extLst>
      <p:ext uri="{BB962C8B-B14F-4D97-AF65-F5344CB8AC3E}">
        <p14:creationId xmlns:p14="http://schemas.microsoft.com/office/powerpoint/2010/main" val="40641093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E1E1E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32FFF9-2774-EDB8-F9D0-3F8B3F437B84}"/>
              </a:ext>
            </a:extLst>
          </p:cNvPr>
          <p:cNvSpPr>
            <a:spLocks noGrp="1"/>
          </p:cNvSpPr>
          <p:nvPr>
            <p:ph type="ctrTitle" hasCustomPrompt="1"/>
          </p:nvPr>
        </p:nvSpPr>
        <p:spPr>
          <a:xfrm>
            <a:off x="980148" y="1359970"/>
            <a:ext cx="8015287" cy="1316037"/>
          </a:xfrm>
        </p:spPr>
        <p:txBody>
          <a:bodyPr anchor="b">
            <a:normAutofit/>
          </a:bodyPr>
          <a:lstStyle>
            <a:lvl1pPr algn="l">
              <a:defRPr sz="6300" b="1">
                <a:solidFill>
                  <a:srgbClr val="EA551F"/>
                </a:solidFill>
              </a:defRPr>
            </a:lvl1pPr>
          </a:lstStyle>
          <a:p>
            <a:r>
              <a:rPr lang="lt-LT" dirty="0"/>
              <a:t>Temos pavadinimas </a:t>
            </a:r>
            <a:endParaRPr lang="en-GB" dirty="0"/>
          </a:p>
        </p:txBody>
      </p:sp>
      <p:sp>
        <p:nvSpPr>
          <p:cNvPr id="3" name="Subtitle 2">
            <a:extLst>
              <a:ext uri="{FF2B5EF4-FFF2-40B4-BE49-F238E27FC236}">
                <a16:creationId xmlns:a16="http://schemas.microsoft.com/office/drawing/2014/main" xmlns="" id="{DDAEBD9B-97E4-9965-32BC-FD8EB1D7F715}"/>
              </a:ext>
            </a:extLst>
          </p:cNvPr>
          <p:cNvSpPr>
            <a:spLocks noGrp="1"/>
          </p:cNvSpPr>
          <p:nvPr>
            <p:ph type="subTitle" idx="1" hasCustomPrompt="1"/>
          </p:nvPr>
        </p:nvSpPr>
        <p:spPr>
          <a:xfrm>
            <a:off x="980148" y="4057650"/>
            <a:ext cx="8445763" cy="628650"/>
          </a:xfrm>
        </p:spPr>
        <p:txBody>
          <a:bodyPr/>
          <a:lstStyle>
            <a:lvl1pPr marL="0" indent="0" algn="l">
              <a:buNone/>
              <a:defRPr sz="2400">
                <a:solidFill>
                  <a:srgbClr val="2E2E2E"/>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V</a:t>
            </a:r>
            <a:r>
              <a:rPr lang="lt-LT" dirty="0"/>
              <a:t>ardas pavardė</a:t>
            </a:r>
            <a:endParaRPr lang="en-GB" dirty="0"/>
          </a:p>
        </p:txBody>
      </p:sp>
      <p:sp>
        <p:nvSpPr>
          <p:cNvPr id="17" name="TextBox 16">
            <a:extLst>
              <a:ext uri="{FF2B5EF4-FFF2-40B4-BE49-F238E27FC236}">
                <a16:creationId xmlns:a16="http://schemas.microsoft.com/office/drawing/2014/main" xmlns="" id="{04DD2117-2F84-186B-2DA2-C0CFA6C8FA4E}"/>
              </a:ext>
            </a:extLst>
          </p:cNvPr>
          <p:cNvSpPr txBox="1"/>
          <p:nvPr userDrawn="1"/>
        </p:nvSpPr>
        <p:spPr>
          <a:xfrm>
            <a:off x="818409" y="5387490"/>
            <a:ext cx="9525740" cy="13542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3200" b="0" i="0" dirty="0">
                <a:solidFill>
                  <a:srgbClr val="EA551F"/>
                </a:solidFill>
                <a:effectLst/>
                <a:latin typeface="+mn-lt"/>
              </a:rPr>
              <a:t>Gyventojų medijų ir informacinio raštingumo kompetencijų ugdymo bibliotekose programa</a:t>
            </a:r>
            <a:endParaRPr lang="en-GB" sz="3200" b="0" dirty="0">
              <a:solidFill>
                <a:srgbClr val="EA551F"/>
              </a:solidFill>
              <a:latin typeface="+mn-lt"/>
            </a:endParaRPr>
          </a:p>
          <a:p>
            <a:endParaRPr lang="en-GB" dirty="0"/>
          </a:p>
        </p:txBody>
      </p:sp>
      <p:pic>
        <p:nvPicPr>
          <p:cNvPr id="5" name="Picture 4">
            <a:extLst>
              <a:ext uri="{FF2B5EF4-FFF2-40B4-BE49-F238E27FC236}">
                <a16:creationId xmlns:a16="http://schemas.microsoft.com/office/drawing/2014/main" xmlns="" id="{967865E0-5F50-128E-F440-5DB51E2419C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44149" y="4892671"/>
            <a:ext cx="1576583" cy="1476610"/>
          </a:xfrm>
          <a:prstGeom prst="rect">
            <a:avLst/>
          </a:prstGeom>
        </p:spPr>
      </p:pic>
    </p:spTree>
    <p:extLst>
      <p:ext uri="{BB962C8B-B14F-4D97-AF65-F5344CB8AC3E}">
        <p14:creationId xmlns:p14="http://schemas.microsoft.com/office/powerpoint/2010/main" val="1965372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rgbClr val="E1E1E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DD5B6B-5D0A-81B8-2CB1-AEB4A162088E}"/>
              </a:ext>
            </a:extLst>
          </p:cNvPr>
          <p:cNvSpPr>
            <a:spLocks noGrp="1"/>
          </p:cNvSpPr>
          <p:nvPr>
            <p:ph type="title"/>
          </p:nvPr>
        </p:nvSpPr>
        <p:spPr>
          <a:xfrm>
            <a:off x="839788" y="457200"/>
            <a:ext cx="3932237" cy="1600200"/>
          </a:xfrm>
        </p:spPr>
        <p:txBody>
          <a:bodyPr anchor="b">
            <a:noAutofit/>
          </a:bodyPr>
          <a:lstStyle>
            <a:lvl1pPr>
              <a:defRPr sz="3200"/>
            </a:lvl1pPr>
          </a:lstStyle>
          <a:p>
            <a:r>
              <a:rPr lang="en-US" dirty="0"/>
              <a:t>Click to edit Master title style</a:t>
            </a:r>
            <a:endParaRPr lang="en-GB" dirty="0"/>
          </a:p>
        </p:txBody>
      </p:sp>
      <p:sp>
        <p:nvSpPr>
          <p:cNvPr id="3" name="Picture Placeholder 2">
            <a:extLst>
              <a:ext uri="{FF2B5EF4-FFF2-40B4-BE49-F238E27FC236}">
                <a16:creationId xmlns:a16="http://schemas.microsoft.com/office/drawing/2014/main" xmlns="" id="{D1E52343-0030-CEAD-559C-11C43B8A60DB}"/>
              </a:ext>
            </a:extLst>
          </p:cNvPr>
          <p:cNvSpPr>
            <a:spLocks noGrp="1"/>
          </p:cNvSpPr>
          <p:nvPr>
            <p:ph type="pic" idx="1"/>
          </p:nvPr>
        </p:nvSpPr>
        <p:spPr>
          <a:xfrm>
            <a:off x="5183188" y="987425"/>
            <a:ext cx="6172200" cy="4873625"/>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xmlns="" id="{7C840A1C-4AA5-47E9-7ADC-20814A4DEB98}"/>
              </a:ext>
            </a:extLst>
          </p:cNvPr>
          <p:cNvSpPr>
            <a:spLocks noGrp="1"/>
          </p:cNvSpPr>
          <p:nvPr>
            <p:ph type="body" sz="half" idx="2"/>
          </p:nvPr>
        </p:nvSpPr>
        <p:spPr>
          <a:xfrm>
            <a:off x="839788" y="2057400"/>
            <a:ext cx="3932237" cy="3811588"/>
          </a:xfrm>
        </p:spPr>
        <p:txBody>
          <a:bodyPr>
            <a:normAutofit/>
          </a:bodyPr>
          <a:lstStyle>
            <a:lvl1pPr marL="0" indent="0">
              <a:spcBef>
                <a:spcPts val="0"/>
              </a:spcBef>
              <a:spcAft>
                <a:spcPts val="0"/>
              </a:spcAft>
              <a:buNone/>
              <a:defRPr sz="2400">
                <a:solidFill>
                  <a:srgbClr val="2E2E2E"/>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xmlns="" id="{FC28ACA0-23AD-0823-92C2-3C4F24AD8FC9}"/>
              </a:ext>
            </a:extLst>
          </p:cNvPr>
          <p:cNvSpPr>
            <a:spLocks noGrp="1"/>
          </p:cNvSpPr>
          <p:nvPr>
            <p:ph type="dt" sz="half" idx="10"/>
          </p:nvPr>
        </p:nvSpPr>
        <p:spPr/>
        <p:txBody>
          <a:bodyPr/>
          <a:lstStyle/>
          <a:p>
            <a:fld id="{26CD8FF4-B56B-44F9-B5D0-B51369DDB9A5}" type="datetimeFigureOut">
              <a:rPr lang="en-GB" smtClean="0"/>
              <a:t>21/03/2023</a:t>
            </a:fld>
            <a:endParaRPr lang="en-GB"/>
          </a:p>
        </p:txBody>
      </p:sp>
      <p:sp>
        <p:nvSpPr>
          <p:cNvPr id="6" name="Footer Placeholder 5">
            <a:extLst>
              <a:ext uri="{FF2B5EF4-FFF2-40B4-BE49-F238E27FC236}">
                <a16:creationId xmlns:a16="http://schemas.microsoft.com/office/drawing/2014/main" xmlns="" id="{B90D0320-534F-4000-38E9-71DC2008728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4B8AD80B-0C84-C52C-AA27-AFA10F23AC27}"/>
              </a:ext>
            </a:extLst>
          </p:cNvPr>
          <p:cNvSpPr>
            <a:spLocks noGrp="1"/>
          </p:cNvSpPr>
          <p:nvPr>
            <p:ph type="sldNum" sz="quarter" idx="12"/>
          </p:nvPr>
        </p:nvSpPr>
        <p:spPr/>
        <p:txBody>
          <a:bodyPr/>
          <a:lstStyle/>
          <a:p>
            <a:fld id="{78756913-A2F2-4441-A0FF-A55AEA64811E}" type="slidenum">
              <a:rPr lang="en-GB" smtClean="0"/>
              <a:t>‹#›</a:t>
            </a:fld>
            <a:endParaRPr lang="en-GB"/>
          </a:p>
        </p:txBody>
      </p:sp>
      <p:cxnSp>
        <p:nvCxnSpPr>
          <p:cNvPr id="8" name="Straight Connector 7">
            <a:extLst>
              <a:ext uri="{FF2B5EF4-FFF2-40B4-BE49-F238E27FC236}">
                <a16:creationId xmlns:a16="http://schemas.microsoft.com/office/drawing/2014/main" xmlns="" id="{1EFD2B8C-4741-4B0F-0B9F-861256C37314}"/>
              </a:ext>
            </a:extLst>
          </p:cNvPr>
          <p:cNvCxnSpPr/>
          <p:nvPr userDrawn="1"/>
        </p:nvCxnSpPr>
        <p:spPr>
          <a:xfrm>
            <a:off x="10104755" y="7381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xmlns="" id="{00F90669-D5B6-A24A-73C9-112C6350E606}"/>
              </a:ext>
            </a:extLst>
          </p:cNvPr>
          <p:cNvCxnSpPr/>
          <p:nvPr userDrawn="1"/>
        </p:nvCxnSpPr>
        <p:spPr>
          <a:xfrm>
            <a:off x="10828655" y="7381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xmlns="" id="{7A287206-8358-EACB-5B38-CD0194419C9C}"/>
              </a:ext>
            </a:extLst>
          </p:cNvPr>
          <p:cNvCxnSpPr/>
          <p:nvPr userDrawn="1"/>
        </p:nvCxnSpPr>
        <p:spPr>
          <a:xfrm>
            <a:off x="11581130" y="7381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0819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rgbClr val="E1E1E1"/>
        </a:solidFill>
        <a:effectLst/>
      </p:bgPr>
    </p:bg>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E18BD54-E991-11A5-AA80-C510E855811B}"/>
              </a:ext>
            </a:extLst>
          </p:cNvPr>
          <p:cNvSpPr>
            <a:spLocks noGrp="1"/>
          </p:cNvSpPr>
          <p:nvPr>
            <p:ph type="title" orient="vert"/>
          </p:nvPr>
        </p:nvSpPr>
        <p:spPr>
          <a:xfrm>
            <a:off x="8724900" y="365125"/>
            <a:ext cx="2628900" cy="5811838"/>
          </a:xfrm>
        </p:spPr>
        <p:txBody>
          <a:bodyPr vert="eaVert">
            <a:normAutofit/>
          </a:bodyPr>
          <a:lstStyle>
            <a:lvl1pPr>
              <a:defRPr sz="4000"/>
            </a:lvl1pPr>
          </a:lstStyle>
          <a:p>
            <a:r>
              <a:rPr lang="en-US" dirty="0"/>
              <a:t>Click to edit Master title style</a:t>
            </a:r>
            <a:endParaRPr lang="en-GB" dirty="0"/>
          </a:p>
        </p:txBody>
      </p:sp>
      <p:sp>
        <p:nvSpPr>
          <p:cNvPr id="3" name="Vertical Text Placeholder 2">
            <a:extLst>
              <a:ext uri="{FF2B5EF4-FFF2-40B4-BE49-F238E27FC236}">
                <a16:creationId xmlns:a16="http://schemas.microsoft.com/office/drawing/2014/main" xmlns="" id="{9EAD84B4-4D5A-6B5A-BC1F-BA1D76EA0970}"/>
              </a:ext>
            </a:extLst>
          </p:cNvPr>
          <p:cNvSpPr>
            <a:spLocks noGrp="1"/>
          </p:cNvSpPr>
          <p:nvPr>
            <p:ph type="body" orient="vert" idx="1"/>
          </p:nvPr>
        </p:nvSpPr>
        <p:spPr>
          <a:xfrm>
            <a:off x="838200" y="365125"/>
            <a:ext cx="7734300" cy="5811838"/>
          </a:xfrm>
        </p:spPr>
        <p:txBody>
          <a:bodyPr vert="eaVert"/>
          <a:lstStyle>
            <a:lvl1pPr>
              <a:spcAft>
                <a:spcPts val="0"/>
              </a:spcAft>
              <a:defRPr/>
            </a:lvl1pPr>
            <a:lvl2pPr>
              <a:spcAft>
                <a:spcPts val="0"/>
              </a:spcAft>
              <a:defRPr/>
            </a:lvl2pPr>
            <a:lvl3pPr>
              <a:spcAft>
                <a:spcPts val="0"/>
              </a:spcAft>
              <a:defRPr/>
            </a:lvl3pPr>
            <a:lvl4pPr>
              <a:spcAft>
                <a:spcPts val="0"/>
              </a:spcAft>
              <a:defRPr/>
            </a:lvl4pPr>
            <a:lvl5pPr>
              <a:spcAft>
                <a:spcPts val="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xmlns="" id="{7DA73F1C-B778-54FA-163E-169677E762E2}"/>
              </a:ext>
            </a:extLst>
          </p:cNvPr>
          <p:cNvSpPr>
            <a:spLocks noGrp="1"/>
          </p:cNvSpPr>
          <p:nvPr>
            <p:ph type="dt" sz="half" idx="10"/>
          </p:nvPr>
        </p:nvSpPr>
        <p:spPr/>
        <p:txBody>
          <a:bodyPr/>
          <a:lstStyle/>
          <a:p>
            <a:fld id="{26CD8FF4-B56B-44F9-B5D0-B51369DDB9A5}" type="datetimeFigureOut">
              <a:rPr lang="en-GB" smtClean="0"/>
              <a:t>21/03/2023</a:t>
            </a:fld>
            <a:endParaRPr lang="en-GB"/>
          </a:p>
        </p:txBody>
      </p:sp>
      <p:sp>
        <p:nvSpPr>
          <p:cNvPr id="5" name="Footer Placeholder 4">
            <a:extLst>
              <a:ext uri="{FF2B5EF4-FFF2-40B4-BE49-F238E27FC236}">
                <a16:creationId xmlns:a16="http://schemas.microsoft.com/office/drawing/2014/main" xmlns="" id="{69324C6C-E964-A0A7-0331-748B088F44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F665B9FC-7B30-4111-7B82-7161AF41280B}"/>
              </a:ext>
            </a:extLst>
          </p:cNvPr>
          <p:cNvSpPr>
            <a:spLocks noGrp="1"/>
          </p:cNvSpPr>
          <p:nvPr>
            <p:ph type="sldNum" sz="quarter" idx="12"/>
          </p:nvPr>
        </p:nvSpPr>
        <p:spPr/>
        <p:txBody>
          <a:bodyPr/>
          <a:lstStyle/>
          <a:p>
            <a:fld id="{78756913-A2F2-4441-A0FF-A55AEA64811E}" type="slidenum">
              <a:rPr lang="en-GB" smtClean="0"/>
              <a:t>‹#›</a:t>
            </a:fld>
            <a:endParaRPr lang="en-GB"/>
          </a:p>
        </p:txBody>
      </p:sp>
    </p:spTree>
    <p:extLst>
      <p:ext uri="{BB962C8B-B14F-4D97-AF65-F5344CB8AC3E}">
        <p14:creationId xmlns:p14="http://schemas.microsoft.com/office/powerpoint/2010/main" val="29873555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rgbClr val="E1E1E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xmlns="" id="{2E6BAD4E-A786-C194-032B-0E094877CF94}"/>
              </a:ext>
            </a:extLst>
          </p:cNvPr>
          <p:cNvSpPr txBox="1"/>
          <p:nvPr userDrawn="1"/>
        </p:nvSpPr>
        <p:spPr>
          <a:xfrm>
            <a:off x="1333130" y="2074783"/>
            <a:ext cx="9525740" cy="13542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3200" b="1" i="0" dirty="0">
                <a:solidFill>
                  <a:srgbClr val="EA551F"/>
                </a:solidFill>
                <a:effectLst/>
                <a:latin typeface="+mn-lt"/>
              </a:rPr>
              <a:t>Gyventojų medijų ir informacinio raštingumo kompetencijų ugdymo bibliotekose programa</a:t>
            </a:r>
            <a:endParaRPr lang="en-GB" sz="3200" b="1" dirty="0">
              <a:solidFill>
                <a:srgbClr val="EA551F"/>
              </a:solidFill>
              <a:latin typeface="+mn-lt"/>
            </a:endParaRPr>
          </a:p>
          <a:p>
            <a:endParaRPr lang="en-GB" dirty="0"/>
          </a:p>
        </p:txBody>
      </p:sp>
      <p:pic>
        <p:nvPicPr>
          <p:cNvPr id="3" name="Picture 2">
            <a:extLst>
              <a:ext uri="{FF2B5EF4-FFF2-40B4-BE49-F238E27FC236}">
                <a16:creationId xmlns:a16="http://schemas.microsoft.com/office/drawing/2014/main" xmlns="" id="{BD2F786C-F229-0573-E877-30D3D019793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06977" y="3838508"/>
            <a:ext cx="2378045" cy="2227250"/>
          </a:xfrm>
          <a:prstGeom prst="rect">
            <a:avLst/>
          </a:prstGeom>
        </p:spPr>
      </p:pic>
    </p:spTree>
    <p:extLst>
      <p:ext uri="{BB962C8B-B14F-4D97-AF65-F5344CB8AC3E}">
        <p14:creationId xmlns:p14="http://schemas.microsoft.com/office/powerpoint/2010/main" val="3350501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E1E1E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C7B70F-220F-EB70-EB79-C85AE1F28F61}"/>
              </a:ext>
            </a:extLst>
          </p:cNvPr>
          <p:cNvSpPr>
            <a:spLocks noGrp="1"/>
          </p:cNvSpPr>
          <p:nvPr>
            <p:ph type="title"/>
          </p:nvPr>
        </p:nvSpPr>
        <p:spPr/>
        <p:txBody>
          <a:bodyPr/>
          <a:lstStyle>
            <a:lvl1pPr>
              <a:defRPr>
                <a:solidFill>
                  <a:srgbClr val="EA551F"/>
                </a:solidFill>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xmlns="" id="{47221CC6-5557-6651-A375-863EBEBFEA76}"/>
              </a:ext>
            </a:extLst>
          </p:cNvPr>
          <p:cNvSpPr>
            <a:spLocks noGrp="1"/>
          </p:cNvSpPr>
          <p:nvPr>
            <p:ph idx="1"/>
          </p:nvPr>
        </p:nvSpPr>
        <p:spPr>
          <a:xfrm>
            <a:off x="838200" y="1825625"/>
            <a:ext cx="10515600" cy="4927600"/>
          </a:xfrm>
        </p:spPr>
        <p:txBody>
          <a:bodyPr/>
          <a:lstStyle>
            <a:lvl1pPr>
              <a:spcAft>
                <a:spcPts val="0"/>
              </a:spcAft>
              <a:defRPr>
                <a:solidFill>
                  <a:srgbClr val="2E2E2E"/>
                </a:solidFill>
              </a:defRPr>
            </a:lvl1pPr>
            <a:lvl2pPr>
              <a:spcAft>
                <a:spcPts val="0"/>
              </a:spcAft>
              <a:defRPr>
                <a:solidFill>
                  <a:srgbClr val="2E2E2E"/>
                </a:solidFill>
              </a:defRPr>
            </a:lvl2pPr>
            <a:lvl3pPr>
              <a:spcAft>
                <a:spcPts val="0"/>
              </a:spcAft>
              <a:defRPr>
                <a:solidFill>
                  <a:srgbClr val="2E2E2E"/>
                </a:solidFill>
              </a:defRPr>
            </a:lvl3pPr>
            <a:lvl4pPr>
              <a:spcAft>
                <a:spcPts val="0"/>
              </a:spcAft>
              <a:defRPr>
                <a:solidFill>
                  <a:srgbClr val="2E2E2E"/>
                </a:solidFill>
              </a:defRPr>
            </a:lvl4pPr>
            <a:lvl5pPr>
              <a:spcAft>
                <a:spcPts val="0"/>
              </a:spcAft>
              <a:defRPr>
                <a:solidFill>
                  <a:srgbClr val="2E2E2E"/>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5" name="Straight Connector 4">
            <a:extLst>
              <a:ext uri="{FF2B5EF4-FFF2-40B4-BE49-F238E27FC236}">
                <a16:creationId xmlns:a16="http://schemas.microsoft.com/office/drawing/2014/main" xmlns="" id="{D2CC40DC-F1E6-24B2-A7E4-2714BEDC6C83}"/>
              </a:ext>
            </a:extLst>
          </p:cNvPr>
          <p:cNvCxnSpPr/>
          <p:nvPr userDrawn="1"/>
        </p:nvCxnSpPr>
        <p:spPr>
          <a:xfrm>
            <a:off x="0" y="16906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xmlns="" id="{24C0225A-5941-233B-804B-2514C73D904B}"/>
              </a:ext>
            </a:extLst>
          </p:cNvPr>
          <p:cNvCxnSpPr/>
          <p:nvPr userDrawn="1"/>
        </p:nvCxnSpPr>
        <p:spPr>
          <a:xfrm>
            <a:off x="518160" y="16906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xmlns="" id="{D5F65952-EC24-ECAA-41BB-53A1E2C90F8B}"/>
              </a:ext>
            </a:extLst>
          </p:cNvPr>
          <p:cNvCxnSpPr/>
          <p:nvPr userDrawn="1"/>
        </p:nvCxnSpPr>
        <p:spPr>
          <a:xfrm>
            <a:off x="1097280" y="16906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xmlns="" id="{3397126A-7959-4A99-8B05-748214989EBD}"/>
              </a:ext>
            </a:extLst>
          </p:cNvPr>
          <p:cNvCxnSpPr/>
          <p:nvPr userDrawn="1"/>
        </p:nvCxnSpPr>
        <p:spPr>
          <a:xfrm>
            <a:off x="1696720" y="16906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xmlns="" id="{29F1BA81-8A00-0328-63BF-98644179DE32}"/>
              </a:ext>
            </a:extLst>
          </p:cNvPr>
          <p:cNvCxnSpPr/>
          <p:nvPr userDrawn="1"/>
        </p:nvCxnSpPr>
        <p:spPr>
          <a:xfrm>
            <a:off x="2275840" y="16906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xmlns="" id="{63E2FE2E-586E-E457-97D2-40166BDD945D}"/>
              </a:ext>
            </a:extLst>
          </p:cNvPr>
          <p:cNvCxnSpPr/>
          <p:nvPr userDrawn="1"/>
        </p:nvCxnSpPr>
        <p:spPr>
          <a:xfrm>
            <a:off x="2875280" y="16906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893407C6-0CEB-F0AA-A17B-25F36777A380}"/>
              </a:ext>
            </a:extLst>
          </p:cNvPr>
          <p:cNvCxnSpPr/>
          <p:nvPr userDrawn="1"/>
        </p:nvCxnSpPr>
        <p:spPr>
          <a:xfrm>
            <a:off x="9895840" y="16906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xmlns="" id="{BE2B3C8B-4BE1-C76E-4E5E-19D32F76FF49}"/>
              </a:ext>
            </a:extLst>
          </p:cNvPr>
          <p:cNvCxnSpPr/>
          <p:nvPr userDrawn="1"/>
        </p:nvCxnSpPr>
        <p:spPr>
          <a:xfrm>
            <a:off x="10525760" y="16906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xmlns="" id="{D22C32D5-ED4A-4E0A-8A8B-848CE4BBC671}"/>
              </a:ext>
            </a:extLst>
          </p:cNvPr>
          <p:cNvCxnSpPr/>
          <p:nvPr userDrawn="1"/>
        </p:nvCxnSpPr>
        <p:spPr>
          <a:xfrm>
            <a:off x="11160760" y="16906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xmlns="" id="{180FA886-E806-C792-6EEC-203D892531F6}"/>
              </a:ext>
            </a:extLst>
          </p:cNvPr>
          <p:cNvCxnSpPr/>
          <p:nvPr userDrawn="1"/>
        </p:nvCxnSpPr>
        <p:spPr>
          <a:xfrm>
            <a:off x="11755120" y="16906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7026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E1E1E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98EF6A-6ECE-9A11-C888-894DD99C9E00}"/>
              </a:ext>
            </a:extLst>
          </p:cNvPr>
          <p:cNvSpPr>
            <a:spLocks noGrp="1"/>
          </p:cNvSpPr>
          <p:nvPr>
            <p:ph type="title"/>
          </p:nvPr>
        </p:nvSpPr>
        <p:spPr>
          <a:xfrm>
            <a:off x="831850" y="915987"/>
            <a:ext cx="10515600" cy="1352550"/>
          </a:xfrm>
        </p:spPr>
        <p:txBody>
          <a:bodyPr anchor="b"/>
          <a:lstStyle>
            <a:lvl1pPr>
              <a:defRPr sz="6000">
                <a:solidFill>
                  <a:srgbClr val="EA551F"/>
                </a:solidFill>
              </a:defRPr>
            </a:lvl1pPr>
          </a:lstStyle>
          <a:p>
            <a:endParaRPr lang="en-GB" dirty="0"/>
          </a:p>
        </p:txBody>
      </p:sp>
      <p:sp>
        <p:nvSpPr>
          <p:cNvPr id="3" name="Text Placeholder 2">
            <a:extLst>
              <a:ext uri="{FF2B5EF4-FFF2-40B4-BE49-F238E27FC236}">
                <a16:creationId xmlns:a16="http://schemas.microsoft.com/office/drawing/2014/main" xmlns="" id="{2B50832E-88C5-8FE7-AA40-F9E5E1D3A022}"/>
              </a:ext>
            </a:extLst>
          </p:cNvPr>
          <p:cNvSpPr>
            <a:spLocks noGrp="1"/>
          </p:cNvSpPr>
          <p:nvPr>
            <p:ph type="body" idx="1"/>
          </p:nvPr>
        </p:nvSpPr>
        <p:spPr>
          <a:xfrm>
            <a:off x="838200" y="2678907"/>
            <a:ext cx="10515600" cy="674548"/>
          </a:xfrm>
        </p:spPr>
        <p:txBody>
          <a:bodyPr>
            <a:normAutofit/>
          </a:bodyPr>
          <a:lstStyle>
            <a:lvl1pPr marL="0" indent="0">
              <a:buNone/>
              <a:defRPr sz="3200">
                <a:solidFill>
                  <a:srgbClr val="2E2E2E"/>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a:p>
        </p:txBody>
      </p:sp>
      <p:sp>
        <p:nvSpPr>
          <p:cNvPr id="4" name="Date Placeholder 3">
            <a:extLst>
              <a:ext uri="{FF2B5EF4-FFF2-40B4-BE49-F238E27FC236}">
                <a16:creationId xmlns:a16="http://schemas.microsoft.com/office/drawing/2014/main" xmlns="" id="{C943DADC-A66A-EED8-A0EF-1C6D1D4281B6}"/>
              </a:ext>
            </a:extLst>
          </p:cNvPr>
          <p:cNvSpPr>
            <a:spLocks noGrp="1"/>
          </p:cNvSpPr>
          <p:nvPr>
            <p:ph type="dt" sz="half" idx="10"/>
          </p:nvPr>
        </p:nvSpPr>
        <p:spPr/>
        <p:txBody>
          <a:bodyPr/>
          <a:lstStyle/>
          <a:p>
            <a:fld id="{26CD8FF4-B56B-44F9-B5D0-B51369DDB9A5}" type="datetimeFigureOut">
              <a:rPr lang="en-GB" smtClean="0"/>
              <a:t>21/03/2023</a:t>
            </a:fld>
            <a:endParaRPr lang="en-GB"/>
          </a:p>
        </p:txBody>
      </p:sp>
      <p:sp>
        <p:nvSpPr>
          <p:cNvPr id="5" name="Footer Placeholder 4">
            <a:extLst>
              <a:ext uri="{FF2B5EF4-FFF2-40B4-BE49-F238E27FC236}">
                <a16:creationId xmlns:a16="http://schemas.microsoft.com/office/drawing/2014/main" xmlns="" id="{D417B930-FCAC-5DDB-0D79-D89A905BC0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B4ABD1FB-847F-80EC-981C-0B87CB925ACC}"/>
              </a:ext>
            </a:extLst>
          </p:cNvPr>
          <p:cNvSpPr>
            <a:spLocks noGrp="1"/>
          </p:cNvSpPr>
          <p:nvPr>
            <p:ph type="sldNum" sz="quarter" idx="12"/>
          </p:nvPr>
        </p:nvSpPr>
        <p:spPr/>
        <p:txBody>
          <a:bodyPr/>
          <a:lstStyle/>
          <a:p>
            <a:fld id="{78756913-A2F2-4441-A0FF-A55AEA64811E}" type="slidenum">
              <a:rPr lang="en-GB" smtClean="0"/>
              <a:t>‹#›</a:t>
            </a:fld>
            <a:endParaRPr lang="en-GB"/>
          </a:p>
        </p:txBody>
      </p:sp>
      <p:cxnSp>
        <p:nvCxnSpPr>
          <p:cNvPr id="7" name="Straight Connector 6">
            <a:extLst>
              <a:ext uri="{FF2B5EF4-FFF2-40B4-BE49-F238E27FC236}">
                <a16:creationId xmlns:a16="http://schemas.microsoft.com/office/drawing/2014/main" xmlns="" id="{BB91C5A5-75A5-A3B0-C1B3-FEE403BB900A}"/>
              </a:ext>
            </a:extLst>
          </p:cNvPr>
          <p:cNvCxnSpPr/>
          <p:nvPr userDrawn="1"/>
        </p:nvCxnSpPr>
        <p:spPr>
          <a:xfrm>
            <a:off x="0" y="3190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xmlns="" id="{8E5052AA-EB77-1BD2-98CC-B06BAF387B59}"/>
              </a:ext>
            </a:extLst>
          </p:cNvPr>
          <p:cNvCxnSpPr/>
          <p:nvPr userDrawn="1"/>
        </p:nvCxnSpPr>
        <p:spPr>
          <a:xfrm>
            <a:off x="619760" y="3190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xmlns="" id="{280B078A-29C9-42EB-10D6-9103F47A5801}"/>
              </a:ext>
            </a:extLst>
          </p:cNvPr>
          <p:cNvCxnSpPr/>
          <p:nvPr userDrawn="1"/>
        </p:nvCxnSpPr>
        <p:spPr>
          <a:xfrm>
            <a:off x="1290320" y="3190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xmlns="" id="{AA763178-1EFF-443B-3454-EA01E5E8962D}"/>
              </a:ext>
            </a:extLst>
          </p:cNvPr>
          <p:cNvCxnSpPr/>
          <p:nvPr userDrawn="1"/>
        </p:nvCxnSpPr>
        <p:spPr>
          <a:xfrm>
            <a:off x="1950720" y="3190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00EA768F-83FB-E91F-CF73-84B62131B565}"/>
              </a:ext>
            </a:extLst>
          </p:cNvPr>
          <p:cNvCxnSpPr/>
          <p:nvPr userDrawn="1"/>
        </p:nvCxnSpPr>
        <p:spPr>
          <a:xfrm>
            <a:off x="2651760" y="3190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xmlns="" id="{99BBDB09-EF4A-9EB9-6714-A981D83553B3}"/>
              </a:ext>
            </a:extLst>
          </p:cNvPr>
          <p:cNvCxnSpPr/>
          <p:nvPr userDrawn="1"/>
        </p:nvCxnSpPr>
        <p:spPr>
          <a:xfrm>
            <a:off x="7863840" y="6721475"/>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xmlns="" id="{3997E03F-3C8A-0491-53BD-EBED07E69967}"/>
              </a:ext>
            </a:extLst>
          </p:cNvPr>
          <p:cNvCxnSpPr/>
          <p:nvPr userDrawn="1"/>
        </p:nvCxnSpPr>
        <p:spPr>
          <a:xfrm>
            <a:off x="8610600" y="673576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xmlns="" id="{B4502FEC-B593-AE95-C098-6BAEBEBD49F3}"/>
              </a:ext>
            </a:extLst>
          </p:cNvPr>
          <p:cNvCxnSpPr/>
          <p:nvPr userDrawn="1"/>
        </p:nvCxnSpPr>
        <p:spPr>
          <a:xfrm>
            <a:off x="9316720" y="673576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F46B2F7B-15AA-0F43-3F40-36486D5BE823}"/>
              </a:ext>
            </a:extLst>
          </p:cNvPr>
          <p:cNvCxnSpPr/>
          <p:nvPr userDrawn="1"/>
        </p:nvCxnSpPr>
        <p:spPr>
          <a:xfrm>
            <a:off x="9987280" y="673576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xmlns="" id="{0318696D-362D-47C2-310F-5F4EF6800357}"/>
              </a:ext>
            </a:extLst>
          </p:cNvPr>
          <p:cNvCxnSpPr/>
          <p:nvPr userDrawn="1"/>
        </p:nvCxnSpPr>
        <p:spPr>
          <a:xfrm>
            <a:off x="10586720" y="673576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xmlns="" id="{E9BB84C3-03F1-3BE3-E14C-80C3D1E3F1B9}"/>
              </a:ext>
            </a:extLst>
          </p:cNvPr>
          <p:cNvCxnSpPr/>
          <p:nvPr userDrawn="1"/>
        </p:nvCxnSpPr>
        <p:spPr>
          <a:xfrm>
            <a:off x="11206480" y="673576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65C73D0F-0556-142E-6B2E-1A7CAB3E92F4}"/>
              </a:ext>
            </a:extLst>
          </p:cNvPr>
          <p:cNvCxnSpPr/>
          <p:nvPr userDrawn="1"/>
        </p:nvCxnSpPr>
        <p:spPr>
          <a:xfrm>
            <a:off x="11887200" y="673576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3146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rgbClr val="E1E1E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099F70-407D-24EC-957E-2B9A97D18294}"/>
              </a:ext>
            </a:extLst>
          </p:cNvPr>
          <p:cNvSpPr>
            <a:spLocks noGrp="1"/>
          </p:cNvSpPr>
          <p:nvPr>
            <p:ph type="title"/>
          </p:nvPr>
        </p:nvSpPr>
        <p:spPr/>
        <p:txBody>
          <a:bodyPr/>
          <a:lstStyle>
            <a:lvl1pPr>
              <a:defRPr>
                <a:solidFill>
                  <a:srgbClr val="EA551F"/>
                </a:solidFill>
              </a:defRPr>
            </a:lvl1pPr>
          </a:lstStyle>
          <a:p>
            <a:r>
              <a:rPr lang="en-US" dirty="0"/>
              <a:t>Click to edit Master title style</a:t>
            </a:r>
            <a:endParaRPr lang="en-GB" dirty="0"/>
          </a:p>
        </p:txBody>
      </p:sp>
      <p:sp>
        <p:nvSpPr>
          <p:cNvPr id="5" name="Date Placeholder 4">
            <a:extLst>
              <a:ext uri="{FF2B5EF4-FFF2-40B4-BE49-F238E27FC236}">
                <a16:creationId xmlns:a16="http://schemas.microsoft.com/office/drawing/2014/main" xmlns="" id="{0699403B-3F5A-36F0-B5D6-11ABE39472CE}"/>
              </a:ext>
            </a:extLst>
          </p:cNvPr>
          <p:cNvSpPr>
            <a:spLocks noGrp="1"/>
          </p:cNvSpPr>
          <p:nvPr>
            <p:ph type="dt" sz="half" idx="10"/>
          </p:nvPr>
        </p:nvSpPr>
        <p:spPr/>
        <p:txBody>
          <a:bodyPr/>
          <a:lstStyle/>
          <a:p>
            <a:fld id="{26CD8FF4-B56B-44F9-B5D0-B51369DDB9A5}" type="datetimeFigureOut">
              <a:rPr lang="en-GB" smtClean="0"/>
              <a:t>21/03/2023</a:t>
            </a:fld>
            <a:endParaRPr lang="en-GB"/>
          </a:p>
        </p:txBody>
      </p:sp>
      <p:sp>
        <p:nvSpPr>
          <p:cNvPr id="6" name="Footer Placeholder 5">
            <a:extLst>
              <a:ext uri="{FF2B5EF4-FFF2-40B4-BE49-F238E27FC236}">
                <a16:creationId xmlns:a16="http://schemas.microsoft.com/office/drawing/2014/main" xmlns="" id="{AF7C386A-591A-DBA5-E9D0-599A1B21CD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F4AFD92E-4067-5D9F-7A1A-5E9A13F38ABC}"/>
              </a:ext>
            </a:extLst>
          </p:cNvPr>
          <p:cNvSpPr>
            <a:spLocks noGrp="1"/>
          </p:cNvSpPr>
          <p:nvPr>
            <p:ph type="sldNum" sz="quarter" idx="12"/>
          </p:nvPr>
        </p:nvSpPr>
        <p:spPr/>
        <p:txBody>
          <a:bodyPr/>
          <a:lstStyle/>
          <a:p>
            <a:fld id="{78756913-A2F2-4441-A0FF-A55AEA64811E}" type="slidenum">
              <a:rPr lang="en-GB" smtClean="0"/>
              <a:t>‹#›</a:t>
            </a:fld>
            <a:endParaRPr lang="en-GB"/>
          </a:p>
        </p:txBody>
      </p:sp>
      <p:sp>
        <p:nvSpPr>
          <p:cNvPr id="8" name="Content Placeholder 2">
            <a:extLst>
              <a:ext uri="{FF2B5EF4-FFF2-40B4-BE49-F238E27FC236}">
                <a16:creationId xmlns:a16="http://schemas.microsoft.com/office/drawing/2014/main" xmlns="" id="{1095E787-F5A0-67EF-E32A-3E9EE671F7F9}"/>
              </a:ext>
            </a:extLst>
          </p:cNvPr>
          <p:cNvSpPr>
            <a:spLocks noGrp="1"/>
          </p:cNvSpPr>
          <p:nvPr>
            <p:ph sz="half" idx="13"/>
          </p:nvPr>
        </p:nvSpPr>
        <p:spPr>
          <a:xfrm>
            <a:off x="812799" y="1825626"/>
            <a:ext cx="5181600" cy="4546600"/>
          </a:xfrm>
        </p:spPr>
        <p:txBody>
          <a:bodyPr/>
          <a:lstStyle>
            <a:lvl1pPr marL="0" indent="0">
              <a:lnSpc>
                <a:spcPct val="100000"/>
              </a:lnSpc>
              <a:spcAft>
                <a:spcPts val="0"/>
              </a:spcAft>
              <a:buFontTx/>
              <a:buNone/>
              <a:defRPr>
                <a:solidFill>
                  <a:srgbClr val="2E2E2E"/>
                </a:solidFill>
              </a:defRPr>
            </a:lvl1pPr>
            <a:lvl2pPr marL="457200" indent="0">
              <a:spcAft>
                <a:spcPts val="0"/>
              </a:spcAft>
              <a:buFontTx/>
              <a:buNone/>
              <a:defRPr>
                <a:solidFill>
                  <a:srgbClr val="2E2E2E"/>
                </a:solidFill>
              </a:defRPr>
            </a:lvl2pPr>
            <a:lvl3pPr marL="914400" indent="0">
              <a:spcAft>
                <a:spcPts val="0"/>
              </a:spcAft>
              <a:buFontTx/>
              <a:buNone/>
              <a:defRPr>
                <a:solidFill>
                  <a:srgbClr val="2E2E2E"/>
                </a:solidFill>
              </a:defRPr>
            </a:lvl3pPr>
            <a:lvl4pPr marL="1371600" indent="0">
              <a:spcAft>
                <a:spcPts val="0"/>
              </a:spcAft>
              <a:buFontTx/>
              <a:buNone/>
              <a:defRPr>
                <a:solidFill>
                  <a:srgbClr val="2E2E2E"/>
                </a:solidFill>
              </a:defRPr>
            </a:lvl4pPr>
            <a:lvl5pPr marL="1828800" indent="0">
              <a:spcBef>
                <a:spcPts val="1000"/>
              </a:spcBef>
              <a:spcAft>
                <a:spcPts val="0"/>
              </a:spcAft>
              <a:buFontTx/>
              <a:buNone/>
              <a:defRPr>
                <a:solidFill>
                  <a:srgbClr val="2E2E2E"/>
                </a:solidFill>
              </a:defRPr>
            </a:lvl5pPr>
          </a:lstStyle>
          <a:p>
            <a:pPr lvl="0"/>
            <a:endParaRPr lang="lt-LT" dirty="0"/>
          </a:p>
        </p:txBody>
      </p:sp>
      <p:sp>
        <p:nvSpPr>
          <p:cNvPr id="9" name="Content Placeholder 2">
            <a:extLst>
              <a:ext uri="{FF2B5EF4-FFF2-40B4-BE49-F238E27FC236}">
                <a16:creationId xmlns:a16="http://schemas.microsoft.com/office/drawing/2014/main" xmlns="" id="{49B7549F-740F-14F3-8E4C-4A29827CF104}"/>
              </a:ext>
            </a:extLst>
          </p:cNvPr>
          <p:cNvSpPr>
            <a:spLocks noGrp="1"/>
          </p:cNvSpPr>
          <p:nvPr>
            <p:ph sz="half" idx="14"/>
          </p:nvPr>
        </p:nvSpPr>
        <p:spPr>
          <a:xfrm>
            <a:off x="6308724" y="1825626"/>
            <a:ext cx="5181600" cy="4546600"/>
          </a:xfrm>
        </p:spPr>
        <p:txBody>
          <a:bodyPr/>
          <a:lstStyle>
            <a:lvl1pPr marL="0" indent="0">
              <a:lnSpc>
                <a:spcPct val="100000"/>
              </a:lnSpc>
              <a:spcAft>
                <a:spcPts val="0"/>
              </a:spcAft>
              <a:buFontTx/>
              <a:buNone/>
              <a:defRPr>
                <a:solidFill>
                  <a:srgbClr val="2E2E2E"/>
                </a:solidFill>
              </a:defRPr>
            </a:lvl1pPr>
            <a:lvl2pPr marL="457200" indent="0">
              <a:spcAft>
                <a:spcPts val="0"/>
              </a:spcAft>
              <a:buFontTx/>
              <a:buNone/>
              <a:defRPr>
                <a:solidFill>
                  <a:srgbClr val="2E2E2E"/>
                </a:solidFill>
              </a:defRPr>
            </a:lvl2pPr>
            <a:lvl3pPr marL="914400" indent="0">
              <a:spcAft>
                <a:spcPts val="0"/>
              </a:spcAft>
              <a:buFontTx/>
              <a:buNone/>
              <a:defRPr>
                <a:solidFill>
                  <a:srgbClr val="2E2E2E"/>
                </a:solidFill>
              </a:defRPr>
            </a:lvl3pPr>
            <a:lvl4pPr marL="1371600" indent="0">
              <a:spcAft>
                <a:spcPts val="0"/>
              </a:spcAft>
              <a:buFontTx/>
              <a:buNone/>
              <a:defRPr>
                <a:solidFill>
                  <a:srgbClr val="2E2E2E"/>
                </a:solidFill>
              </a:defRPr>
            </a:lvl4pPr>
            <a:lvl5pPr marL="1828800" indent="0">
              <a:spcBef>
                <a:spcPts val="1000"/>
              </a:spcBef>
              <a:spcAft>
                <a:spcPts val="0"/>
              </a:spcAft>
              <a:buFontTx/>
              <a:buNone/>
              <a:defRPr>
                <a:solidFill>
                  <a:srgbClr val="2E2E2E"/>
                </a:solidFill>
              </a:defRPr>
            </a:lvl5pPr>
          </a:lstStyle>
          <a:p>
            <a:pPr lvl="0"/>
            <a:r>
              <a:rPr lang="en-US" dirty="0"/>
              <a:t>Click to edit Master text styles</a:t>
            </a:r>
            <a:endParaRPr lang="lt-LT" dirty="0"/>
          </a:p>
          <a:p>
            <a:pPr lvl="0"/>
            <a:endParaRPr lang="en-US" dirty="0"/>
          </a:p>
        </p:txBody>
      </p:sp>
    </p:spTree>
    <p:extLst>
      <p:ext uri="{BB962C8B-B14F-4D97-AF65-F5344CB8AC3E}">
        <p14:creationId xmlns:p14="http://schemas.microsoft.com/office/powerpoint/2010/main" val="267027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rgbClr val="E1E1E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38474F-D688-9FFD-A3D2-B07109099B3B}"/>
              </a:ext>
            </a:extLst>
          </p:cNvPr>
          <p:cNvSpPr>
            <a:spLocks noGrp="1"/>
          </p:cNvSpPr>
          <p:nvPr>
            <p:ph type="title"/>
          </p:nvPr>
        </p:nvSpPr>
        <p:spPr>
          <a:xfrm>
            <a:off x="839788" y="346075"/>
            <a:ext cx="10515600" cy="1325563"/>
          </a:xfrm>
        </p:spPr>
        <p:txBody>
          <a:bodyPr/>
          <a:lstStyle>
            <a:lvl1pPr>
              <a:defRPr b="1">
                <a:solidFill>
                  <a:srgbClr val="EA551F"/>
                </a:solidFill>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xmlns="" id="{B7430811-0B11-BDDE-9EAD-67FBCCFBF7D0}"/>
              </a:ext>
            </a:extLst>
          </p:cNvPr>
          <p:cNvSpPr>
            <a:spLocks noGrp="1"/>
          </p:cNvSpPr>
          <p:nvPr>
            <p:ph type="body" idx="1"/>
          </p:nvPr>
        </p:nvSpPr>
        <p:spPr>
          <a:xfrm>
            <a:off x="836612" y="1956594"/>
            <a:ext cx="5157787" cy="823912"/>
          </a:xfrm>
        </p:spPr>
        <p:txBody>
          <a:bodyPr anchor="b">
            <a:noAutofit/>
          </a:bodyPr>
          <a:lstStyle>
            <a:lvl1pPr marL="0" indent="0">
              <a:buNone/>
              <a:defRPr sz="3200" b="1">
                <a:solidFill>
                  <a:srgbClr val="2E2E2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a:extLst>
              <a:ext uri="{FF2B5EF4-FFF2-40B4-BE49-F238E27FC236}">
                <a16:creationId xmlns:a16="http://schemas.microsoft.com/office/drawing/2014/main" xmlns="" id="{2ED11A41-ACF7-A938-8377-5FF3F8B03C2D}"/>
              </a:ext>
            </a:extLst>
          </p:cNvPr>
          <p:cNvSpPr>
            <a:spLocks noGrp="1"/>
          </p:cNvSpPr>
          <p:nvPr>
            <p:ph type="body" sz="quarter" idx="3"/>
          </p:nvPr>
        </p:nvSpPr>
        <p:spPr>
          <a:xfrm>
            <a:off x="6286500" y="1954210"/>
            <a:ext cx="5183188"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Content Placeholder 2">
            <a:extLst>
              <a:ext uri="{FF2B5EF4-FFF2-40B4-BE49-F238E27FC236}">
                <a16:creationId xmlns:a16="http://schemas.microsoft.com/office/drawing/2014/main" xmlns="" id="{B55D83A2-1241-5913-6523-A7616DD03932}"/>
              </a:ext>
            </a:extLst>
          </p:cNvPr>
          <p:cNvSpPr>
            <a:spLocks noGrp="1"/>
          </p:cNvSpPr>
          <p:nvPr>
            <p:ph sz="half" idx="10"/>
          </p:nvPr>
        </p:nvSpPr>
        <p:spPr>
          <a:xfrm>
            <a:off x="812799" y="3006724"/>
            <a:ext cx="5181600" cy="3365501"/>
          </a:xfrm>
        </p:spPr>
        <p:txBody>
          <a:bodyPr/>
          <a:lstStyle>
            <a:lvl1pPr marL="0" indent="0">
              <a:lnSpc>
                <a:spcPct val="100000"/>
              </a:lnSpc>
              <a:spcAft>
                <a:spcPts val="0"/>
              </a:spcAft>
              <a:buFontTx/>
              <a:buNone/>
              <a:defRPr>
                <a:solidFill>
                  <a:srgbClr val="2E2E2E"/>
                </a:solidFill>
              </a:defRPr>
            </a:lvl1pPr>
            <a:lvl2pPr marL="457200" indent="0">
              <a:spcAft>
                <a:spcPts val="0"/>
              </a:spcAft>
              <a:buFontTx/>
              <a:buNone/>
              <a:defRPr>
                <a:solidFill>
                  <a:srgbClr val="2E2E2E"/>
                </a:solidFill>
              </a:defRPr>
            </a:lvl2pPr>
            <a:lvl3pPr marL="914400" indent="0">
              <a:spcAft>
                <a:spcPts val="0"/>
              </a:spcAft>
              <a:buFontTx/>
              <a:buNone/>
              <a:defRPr>
                <a:solidFill>
                  <a:srgbClr val="2E2E2E"/>
                </a:solidFill>
              </a:defRPr>
            </a:lvl3pPr>
            <a:lvl4pPr marL="1371600" indent="0">
              <a:spcAft>
                <a:spcPts val="0"/>
              </a:spcAft>
              <a:buFontTx/>
              <a:buNone/>
              <a:defRPr>
                <a:solidFill>
                  <a:srgbClr val="2E2E2E"/>
                </a:solidFill>
              </a:defRPr>
            </a:lvl4pPr>
            <a:lvl5pPr marL="1828800" indent="0">
              <a:spcBef>
                <a:spcPts val="1000"/>
              </a:spcBef>
              <a:spcAft>
                <a:spcPts val="0"/>
              </a:spcAft>
              <a:buFontTx/>
              <a:buNone/>
              <a:defRPr>
                <a:solidFill>
                  <a:srgbClr val="2E2E2E"/>
                </a:solidFill>
              </a:defRPr>
            </a:lvl5pPr>
          </a:lstStyle>
          <a:p>
            <a:pPr lvl="0"/>
            <a:r>
              <a:rPr lang="en-US" dirty="0"/>
              <a:t>Click to edit Master text styles</a:t>
            </a:r>
            <a:endParaRPr lang="lt-LT" dirty="0"/>
          </a:p>
          <a:p>
            <a:pPr lvl="0"/>
            <a:endParaRPr lang="en-US" dirty="0"/>
          </a:p>
        </p:txBody>
      </p:sp>
      <p:sp>
        <p:nvSpPr>
          <p:cNvPr id="8" name="Content Placeholder 2">
            <a:extLst>
              <a:ext uri="{FF2B5EF4-FFF2-40B4-BE49-F238E27FC236}">
                <a16:creationId xmlns:a16="http://schemas.microsoft.com/office/drawing/2014/main" xmlns="" id="{CAB9D93D-603B-0E18-E541-6391D18720A1}"/>
              </a:ext>
            </a:extLst>
          </p:cNvPr>
          <p:cNvSpPr>
            <a:spLocks noGrp="1"/>
          </p:cNvSpPr>
          <p:nvPr>
            <p:ph sz="half" idx="11"/>
          </p:nvPr>
        </p:nvSpPr>
        <p:spPr>
          <a:xfrm>
            <a:off x="6286500" y="3006724"/>
            <a:ext cx="5181600" cy="3365501"/>
          </a:xfrm>
        </p:spPr>
        <p:txBody>
          <a:bodyPr/>
          <a:lstStyle>
            <a:lvl1pPr marL="0" indent="0">
              <a:lnSpc>
                <a:spcPct val="100000"/>
              </a:lnSpc>
              <a:spcAft>
                <a:spcPts val="0"/>
              </a:spcAft>
              <a:buFontTx/>
              <a:buNone/>
              <a:defRPr>
                <a:solidFill>
                  <a:srgbClr val="2E2E2E"/>
                </a:solidFill>
              </a:defRPr>
            </a:lvl1pPr>
            <a:lvl2pPr marL="457200" indent="0">
              <a:spcAft>
                <a:spcPts val="0"/>
              </a:spcAft>
              <a:buFontTx/>
              <a:buNone/>
              <a:defRPr>
                <a:solidFill>
                  <a:srgbClr val="2E2E2E"/>
                </a:solidFill>
              </a:defRPr>
            </a:lvl2pPr>
            <a:lvl3pPr marL="914400" indent="0">
              <a:spcAft>
                <a:spcPts val="0"/>
              </a:spcAft>
              <a:buFontTx/>
              <a:buNone/>
              <a:defRPr>
                <a:solidFill>
                  <a:srgbClr val="2E2E2E"/>
                </a:solidFill>
              </a:defRPr>
            </a:lvl3pPr>
            <a:lvl4pPr marL="1371600" indent="0">
              <a:spcAft>
                <a:spcPts val="0"/>
              </a:spcAft>
              <a:buFontTx/>
              <a:buNone/>
              <a:defRPr>
                <a:solidFill>
                  <a:srgbClr val="2E2E2E"/>
                </a:solidFill>
              </a:defRPr>
            </a:lvl4pPr>
            <a:lvl5pPr marL="1828800" indent="0">
              <a:spcAft>
                <a:spcPts val="0"/>
              </a:spcAft>
              <a:buFontTx/>
              <a:buNone/>
              <a:defRPr>
                <a:solidFill>
                  <a:srgbClr val="2E2E2E"/>
                </a:solidFill>
              </a:defRPr>
            </a:lvl5pPr>
          </a:lstStyle>
          <a:p>
            <a:pPr lvl="0"/>
            <a:r>
              <a:rPr lang="en-US" dirty="0"/>
              <a:t>Click to edit Master text styles</a:t>
            </a:r>
          </a:p>
        </p:txBody>
      </p:sp>
    </p:spTree>
    <p:extLst>
      <p:ext uri="{BB962C8B-B14F-4D97-AF65-F5344CB8AC3E}">
        <p14:creationId xmlns:p14="http://schemas.microsoft.com/office/powerpoint/2010/main" val="4047433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E1E1E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089221-EDD0-62BA-D852-B7CC17927FF1}"/>
              </a:ext>
            </a:extLst>
          </p:cNvPr>
          <p:cNvSpPr>
            <a:spLocks noGrp="1"/>
          </p:cNvSpPr>
          <p:nvPr>
            <p:ph type="title" hasCustomPrompt="1"/>
          </p:nvPr>
        </p:nvSpPr>
        <p:spPr>
          <a:xfrm>
            <a:off x="2656840" y="2161453"/>
            <a:ext cx="6878320" cy="1325563"/>
          </a:xfrm>
          <a:ln w="69850">
            <a:solidFill>
              <a:srgbClr val="666666"/>
            </a:solidFill>
            <a:prstDash val="dash"/>
          </a:ln>
        </p:spPr>
        <p:txBody>
          <a:bodyPr/>
          <a:lstStyle>
            <a:lvl1pPr algn="ctr">
              <a:defRPr>
                <a:solidFill>
                  <a:srgbClr val="EA551F"/>
                </a:solidFill>
              </a:defRPr>
            </a:lvl1pPr>
          </a:lstStyle>
          <a:p>
            <a:r>
              <a:rPr lang="lt-LT" dirty="0"/>
              <a:t>Įvadas/</a:t>
            </a:r>
            <a:r>
              <a:rPr lang="lt-LT" dirty="0" err="1"/>
              <a:t>apibedrinimas</a:t>
            </a:r>
            <a:endParaRPr lang="en-GB" dirty="0"/>
          </a:p>
        </p:txBody>
      </p:sp>
      <p:sp>
        <p:nvSpPr>
          <p:cNvPr id="3" name="Date Placeholder 2">
            <a:extLst>
              <a:ext uri="{FF2B5EF4-FFF2-40B4-BE49-F238E27FC236}">
                <a16:creationId xmlns:a16="http://schemas.microsoft.com/office/drawing/2014/main" xmlns="" id="{5EBF65D5-33A4-D8DF-7C62-3960CC155F8B}"/>
              </a:ext>
            </a:extLst>
          </p:cNvPr>
          <p:cNvSpPr>
            <a:spLocks noGrp="1"/>
          </p:cNvSpPr>
          <p:nvPr>
            <p:ph type="dt" sz="half" idx="10"/>
          </p:nvPr>
        </p:nvSpPr>
        <p:spPr/>
        <p:txBody>
          <a:bodyPr/>
          <a:lstStyle/>
          <a:p>
            <a:fld id="{26CD8FF4-B56B-44F9-B5D0-B51369DDB9A5}" type="datetimeFigureOut">
              <a:rPr lang="en-GB" smtClean="0"/>
              <a:t>21/03/2023</a:t>
            </a:fld>
            <a:endParaRPr lang="en-GB"/>
          </a:p>
        </p:txBody>
      </p:sp>
      <p:sp>
        <p:nvSpPr>
          <p:cNvPr id="4" name="Footer Placeholder 3">
            <a:extLst>
              <a:ext uri="{FF2B5EF4-FFF2-40B4-BE49-F238E27FC236}">
                <a16:creationId xmlns:a16="http://schemas.microsoft.com/office/drawing/2014/main" xmlns="" id="{4484F3FA-2E45-51CB-75C4-17E6A6774C5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6E06C453-B84B-3BD6-F476-0EDCD2879F11}"/>
              </a:ext>
            </a:extLst>
          </p:cNvPr>
          <p:cNvSpPr>
            <a:spLocks noGrp="1"/>
          </p:cNvSpPr>
          <p:nvPr>
            <p:ph type="sldNum" sz="quarter" idx="12"/>
          </p:nvPr>
        </p:nvSpPr>
        <p:spPr/>
        <p:txBody>
          <a:bodyPr/>
          <a:lstStyle/>
          <a:p>
            <a:fld id="{78756913-A2F2-4441-A0FF-A55AEA64811E}" type="slidenum">
              <a:rPr lang="en-GB" smtClean="0"/>
              <a:t>‹#›</a:t>
            </a:fld>
            <a:endParaRPr lang="en-GB"/>
          </a:p>
        </p:txBody>
      </p:sp>
      <p:cxnSp>
        <p:nvCxnSpPr>
          <p:cNvPr id="6" name="Straight Connector 5">
            <a:extLst>
              <a:ext uri="{FF2B5EF4-FFF2-40B4-BE49-F238E27FC236}">
                <a16:creationId xmlns:a16="http://schemas.microsoft.com/office/drawing/2014/main" xmlns="" id="{69C96AD9-4569-D166-6F9A-BE1BFEAFBFA8}"/>
              </a:ext>
            </a:extLst>
          </p:cNvPr>
          <p:cNvCxnSpPr/>
          <p:nvPr userDrawn="1"/>
        </p:nvCxnSpPr>
        <p:spPr>
          <a:xfrm>
            <a:off x="8610600" y="6727190"/>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xmlns="" id="{33E2A147-3050-D4C7-C09D-CCE5F909C3C5}"/>
              </a:ext>
            </a:extLst>
          </p:cNvPr>
          <p:cNvCxnSpPr/>
          <p:nvPr userDrawn="1"/>
        </p:nvCxnSpPr>
        <p:spPr>
          <a:xfrm>
            <a:off x="218440" y="6721475"/>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xmlns="" id="{F2DB2F50-2AEA-5B95-ACB3-2CF799286406}"/>
              </a:ext>
            </a:extLst>
          </p:cNvPr>
          <p:cNvCxnSpPr/>
          <p:nvPr userDrawn="1"/>
        </p:nvCxnSpPr>
        <p:spPr>
          <a:xfrm>
            <a:off x="1239520" y="6721475"/>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xmlns="" id="{2102B708-B79B-C6E7-8D34-75D2E2AA81EC}"/>
              </a:ext>
            </a:extLst>
          </p:cNvPr>
          <p:cNvCxnSpPr/>
          <p:nvPr userDrawn="1"/>
        </p:nvCxnSpPr>
        <p:spPr>
          <a:xfrm>
            <a:off x="2641600" y="6721475"/>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xmlns="" id="{4FAF131D-A721-FD94-1AEE-6A19C0E9CDD4}"/>
              </a:ext>
            </a:extLst>
          </p:cNvPr>
          <p:cNvCxnSpPr/>
          <p:nvPr userDrawn="1"/>
        </p:nvCxnSpPr>
        <p:spPr>
          <a:xfrm>
            <a:off x="4257040" y="6721475"/>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EC602994-102B-4B47-2649-60E5383537FD}"/>
              </a:ext>
            </a:extLst>
          </p:cNvPr>
          <p:cNvCxnSpPr/>
          <p:nvPr userDrawn="1"/>
        </p:nvCxnSpPr>
        <p:spPr>
          <a:xfrm>
            <a:off x="6096000" y="6721475"/>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xmlns="" id="{2EE52DE9-609A-5CF4-3DE3-D5133E997364}"/>
              </a:ext>
            </a:extLst>
          </p:cNvPr>
          <p:cNvCxnSpPr/>
          <p:nvPr userDrawn="1"/>
        </p:nvCxnSpPr>
        <p:spPr>
          <a:xfrm>
            <a:off x="11135360" y="673576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399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rgbClr val="E1E1E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F31E78-2164-63B6-20FD-83AFAFAF63DF}"/>
              </a:ext>
            </a:extLst>
          </p:cNvPr>
          <p:cNvSpPr>
            <a:spLocks noGrp="1"/>
          </p:cNvSpPr>
          <p:nvPr>
            <p:ph type="title"/>
          </p:nvPr>
        </p:nvSpPr>
        <p:spPr/>
        <p:txBody>
          <a:bodyPr>
            <a:normAutofit/>
          </a:bodyPr>
          <a:lstStyle>
            <a:lvl1pPr>
              <a:defRPr sz="4500"/>
            </a:lvl1pPr>
          </a:lstStyle>
          <a:p>
            <a:r>
              <a:rPr lang="en-US" dirty="0"/>
              <a:t>Click to edit Master title style</a:t>
            </a:r>
            <a:endParaRPr lang="en-GB" dirty="0"/>
          </a:p>
        </p:txBody>
      </p:sp>
      <p:sp>
        <p:nvSpPr>
          <p:cNvPr id="3" name="Vertical Text Placeholder 2">
            <a:extLst>
              <a:ext uri="{FF2B5EF4-FFF2-40B4-BE49-F238E27FC236}">
                <a16:creationId xmlns:a16="http://schemas.microsoft.com/office/drawing/2014/main" xmlns="" id="{00F668AD-71EB-6E03-25F7-BE8FFE72E067}"/>
              </a:ext>
            </a:extLst>
          </p:cNvPr>
          <p:cNvSpPr>
            <a:spLocks noGrp="1"/>
          </p:cNvSpPr>
          <p:nvPr>
            <p:ph type="body" orient="vert" idx="1"/>
          </p:nvPr>
        </p:nvSpPr>
        <p:spPr>
          <a:xfrm rot="16200000">
            <a:off x="3903265" y="-1249761"/>
            <a:ext cx="4385469" cy="10515601"/>
          </a:xfrm>
        </p:spPr>
        <p:txBody>
          <a:bodyPr vert="eaVert">
            <a:normAutofit/>
          </a:bodyPr>
          <a:lstStyle>
            <a:lvl1pPr>
              <a:spcAft>
                <a:spcPts val="0"/>
              </a:spcAft>
              <a:defRPr sz="2400">
                <a:solidFill>
                  <a:srgbClr val="2E2E2E"/>
                </a:solidFill>
              </a:defRPr>
            </a:lvl1pPr>
            <a:lvl2pPr>
              <a:spcAft>
                <a:spcPts val="0"/>
              </a:spcAft>
              <a:defRPr sz="2400">
                <a:solidFill>
                  <a:srgbClr val="2E2E2E"/>
                </a:solidFill>
              </a:defRPr>
            </a:lvl2pPr>
            <a:lvl3pPr>
              <a:spcAft>
                <a:spcPts val="0"/>
              </a:spcAft>
              <a:defRPr sz="2400">
                <a:solidFill>
                  <a:srgbClr val="2E2E2E"/>
                </a:solidFill>
              </a:defRPr>
            </a:lvl3pPr>
            <a:lvl4pPr>
              <a:spcAft>
                <a:spcPts val="0"/>
              </a:spcAft>
              <a:defRPr sz="2400">
                <a:solidFill>
                  <a:srgbClr val="2E2E2E"/>
                </a:solidFill>
              </a:defRPr>
            </a:lvl4pPr>
            <a:lvl5pPr>
              <a:spcAft>
                <a:spcPts val="0"/>
              </a:spcAft>
              <a:defRPr sz="2400">
                <a:solidFill>
                  <a:srgbClr val="2E2E2E"/>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xmlns="" id="{1E75FCD9-84B9-4570-3925-6D119865087E}"/>
              </a:ext>
            </a:extLst>
          </p:cNvPr>
          <p:cNvSpPr>
            <a:spLocks noGrp="1"/>
          </p:cNvSpPr>
          <p:nvPr>
            <p:ph type="dt" sz="half" idx="10"/>
          </p:nvPr>
        </p:nvSpPr>
        <p:spPr/>
        <p:txBody>
          <a:bodyPr/>
          <a:lstStyle/>
          <a:p>
            <a:fld id="{26CD8FF4-B56B-44F9-B5D0-B51369DDB9A5}" type="datetimeFigureOut">
              <a:rPr lang="en-GB" smtClean="0"/>
              <a:t>21/03/2023</a:t>
            </a:fld>
            <a:endParaRPr lang="en-GB"/>
          </a:p>
        </p:txBody>
      </p:sp>
      <p:sp>
        <p:nvSpPr>
          <p:cNvPr id="5" name="Footer Placeholder 4">
            <a:extLst>
              <a:ext uri="{FF2B5EF4-FFF2-40B4-BE49-F238E27FC236}">
                <a16:creationId xmlns:a16="http://schemas.microsoft.com/office/drawing/2014/main" xmlns="" id="{6F73FDFC-063C-BEC9-1F1A-23FE05161C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1C766B0A-330B-63DD-00BA-75B238154793}"/>
              </a:ext>
            </a:extLst>
          </p:cNvPr>
          <p:cNvSpPr>
            <a:spLocks noGrp="1"/>
          </p:cNvSpPr>
          <p:nvPr>
            <p:ph type="sldNum" sz="quarter" idx="12"/>
          </p:nvPr>
        </p:nvSpPr>
        <p:spPr/>
        <p:txBody>
          <a:bodyPr/>
          <a:lstStyle/>
          <a:p>
            <a:fld id="{78756913-A2F2-4441-A0FF-A55AEA64811E}" type="slidenum">
              <a:rPr lang="en-GB" smtClean="0"/>
              <a:t>‹#›</a:t>
            </a:fld>
            <a:endParaRPr lang="en-GB"/>
          </a:p>
        </p:txBody>
      </p:sp>
    </p:spTree>
    <p:extLst>
      <p:ext uri="{BB962C8B-B14F-4D97-AF65-F5344CB8AC3E}">
        <p14:creationId xmlns:p14="http://schemas.microsoft.com/office/powerpoint/2010/main" val="2524321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E1E1E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91C0C6F-2D23-FA63-ADF7-5A279955845D}"/>
              </a:ext>
            </a:extLst>
          </p:cNvPr>
          <p:cNvSpPr>
            <a:spLocks noGrp="1"/>
          </p:cNvSpPr>
          <p:nvPr>
            <p:ph type="dt" sz="half" idx="10"/>
          </p:nvPr>
        </p:nvSpPr>
        <p:spPr/>
        <p:txBody>
          <a:bodyPr/>
          <a:lstStyle/>
          <a:p>
            <a:fld id="{26CD8FF4-B56B-44F9-B5D0-B51369DDB9A5}" type="datetimeFigureOut">
              <a:rPr lang="en-GB" smtClean="0"/>
              <a:t>21/03/2023</a:t>
            </a:fld>
            <a:endParaRPr lang="en-GB"/>
          </a:p>
        </p:txBody>
      </p:sp>
      <p:sp>
        <p:nvSpPr>
          <p:cNvPr id="3" name="Footer Placeholder 2">
            <a:extLst>
              <a:ext uri="{FF2B5EF4-FFF2-40B4-BE49-F238E27FC236}">
                <a16:creationId xmlns:a16="http://schemas.microsoft.com/office/drawing/2014/main" xmlns="" id="{063BBD80-8A80-D47B-69E4-962E0182C26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F11FC63F-0678-1A0E-9B82-0F061D9BFE06}"/>
              </a:ext>
            </a:extLst>
          </p:cNvPr>
          <p:cNvSpPr>
            <a:spLocks noGrp="1"/>
          </p:cNvSpPr>
          <p:nvPr>
            <p:ph type="sldNum" sz="quarter" idx="12"/>
          </p:nvPr>
        </p:nvSpPr>
        <p:spPr/>
        <p:txBody>
          <a:bodyPr/>
          <a:lstStyle/>
          <a:p>
            <a:fld id="{78756913-A2F2-4441-A0FF-A55AEA64811E}" type="slidenum">
              <a:rPr lang="en-GB" smtClean="0"/>
              <a:t>‹#›</a:t>
            </a:fld>
            <a:endParaRPr lang="en-GB"/>
          </a:p>
        </p:txBody>
      </p:sp>
      <p:cxnSp>
        <p:nvCxnSpPr>
          <p:cNvPr id="5" name="Straight Connector 4">
            <a:extLst>
              <a:ext uri="{FF2B5EF4-FFF2-40B4-BE49-F238E27FC236}">
                <a16:creationId xmlns:a16="http://schemas.microsoft.com/office/drawing/2014/main" xmlns="" id="{2FEF0FA4-7A49-561C-AE9C-ACCDDD818090}"/>
              </a:ext>
            </a:extLst>
          </p:cNvPr>
          <p:cNvCxnSpPr/>
          <p:nvPr userDrawn="1"/>
        </p:nvCxnSpPr>
        <p:spPr>
          <a:xfrm>
            <a:off x="0" y="58324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xmlns="" id="{4E8BC78A-DC07-4FCC-413A-FA7E97DEA0D2}"/>
              </a:ext>
            </a:extLst>
          </p:cNvPr>
          <p:cNvCxnSpPr/>
          <p:nvPr userDrawn="1"/>
        </p:nvCxnSpPr>
        <p:spPr>
          <a:xfrm>
            <a:off x="838200" y="587376"/>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xmlns="" id="{D812C8FA-895B-083C-FA66-2109709AD434}"/>
              </a:ext>
            </a:extLst>
          </p:cNvPr>
          <p:cNvCxnSpPr/>
          <p:nvPr userDrawn="1"/>
        </p:nvCxnSpPr>
        <p:spPr>
          <a:xfrm>
            <a:off x="7716520" y="673957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xmlns="" id="{CBE24E28-9FF6-493B-BAC7-ED966BF3E5D1}"/>
              </a:ext>
            </a:extLst>
          </p:cNvPr>
          <p:cNvCxnSpPr/>
          <p:nvPr userDrawn="1"/>
        </p:nvCxnSpPr>
        <p:spPr>
          <a:xfrm>
            <a:off x="8610600" y="673957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xmlns="" id="{523F2024-251F-855D-2807-5417B63FEE0C}"/>
              </a:ext>
            </a:extLst>
          </p:cNvPr>
          <p:cNvCxnSpPr/>
          <p:nvPr userDrawn="1"/>
        </p:nvCxnSpPr>
        <p:spPr>
          <a:xfrm>
            <a:off x="9580880" y="673957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xmlns="" id="{61BC8B6F-1217-230B-8E70-C30B8563CE2A}"/>
              </a:ext>
            </a:extLst>
          </p:cNvPr>
          <p:cNvCxnSpPr/>
          <p:nvPr userDrawn="1"/>
        </p:nvCxnSpPr>
        <p:spPr>
          <a:xfrm>
            <a:off x="10457180" y="673957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6CE7B339-A1BC-4C0A-AC35-555AFA82DE7F}"/>
              </a:ext>
            </a:extLst>
          </p:cNvPr>
          <p:cNvCxnSpPr/>
          <p:nvPr userDrawn="1"/>
        </p:nvCxnSpPr>
        <p:spPr>
          <a:xfrm>
            <a:off x="11353800" y="675481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359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rgbClr val="E1E1E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47CCAA-64FC-4098-D4EB-34EF844A79C9}"/>
              </a:ext>
            </a:extLst>
          </p:cNvPr>
          <p:cNvSpPr>
            <a:spLocks noGrp="1"/>
          </p:cNvSpPr>
          <p:nvPr>
            <p:ph type="title"/>
          </p:nvPr>
        </p:nvSpPr>
        <p:spPr>
          <a:xfrm>
            <a:off x="839788" y="457200"/>
            <a:ext cx="3932237" cy="1181100"/>
          </a:xfrm>
        </p:spPr>
        <p:txBody>
          <a:bodyPr anchor="b">
            <a:noAutofit/>
          </a:bodyPr>
          <a:lstStyle>
            <a:lvl1pPr>
              <a:defRPr sz="3200">
                <a:solidFill>
                  <a:srgbClr val="EA551F"/>
                </a:solidFill>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xmlns="" id="{7A60E67B-5068-0097-7598-9E1B24050DEF}"/>
              </a:ext>
            </a:extLst>
          </p:cNvPr>
          <p:cNvSpPr>
            <a:spLocks noGrp="1"/>
          </p:cNvSpPr>
          <p:nvPr>
            <p:ph idx="1"/>
          </p:nvPr>
        </p:nvSpPr>
        <p:spPr>
          <a:xfrm>
            <a:off x="5183188" y="457201"/>
            <a:ext cx="6172200" cy="5403850"/>
          </a:xfrm>
        </p:spPr>
        <p:txBody>
          <a:bodyPr>
            <a:normAutofit/>
          </a:bodyPr>
          <a:lstStyle>
            <a:lvl1pPr>
              <a:spcAft>
                <a:spcPts val="0"/>
              </a:spcAft>
              <a:defRPr sz="2400">
                <a:solidFill>
                  <a:srgbClr val="2E2E2E"/>
                </a:solidFill>
              </a:defRPr>
            </a:lvl1pPr>
            <a:lvl2pPr>
              <a:spcAft>
                <a:spcPts val="0"/>
              </a:spcAft>
              <a:defRPr sz="2400">
                <a:solidFill>
                  <a:srgbClr val="2E2E2E"/>
                </a:solidFill>
              </a:defRPr>
            </a:lvl2pPr>
            <a:lvl3pPr>
              <a:spcAft>
                <a:spcPts val="0"/>
              </a:spcAft>
              <a:defRPr sz="2400">
                <a:solidFill>
                  <a:srgbClr val="2E2E2E"/>
                </a:solidFill>
              </a:defRPr>
            </a:lvl3pPr>
            <a:lvl4pPr>
              <a:spcAft>
                <a:spcPts val="0"/>
              </a:spcAft>
              <a:defRPr sz="2400">
                <a:solidFill>
                  <a:srgbClr val="2E2E2E"/>
                </a:solidFill>
              </a:defRPr>
            </a:lvl4pPr>
            <a:lvl5pPr>
              <a:spcAft>
                <a:spcPts val="0"/>
              </a:spcAft>
              <a:defRPr sz="2400">
                <a:solidFill>
                  <a:srgbClr val="2E2E2E"/>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a:extLst>
              <a:ext uri="{FF2B5EF4-FFF2-40B4-BE49-F238E27FC236}">
                <a16:creationId xmlns:a16="http://schemas.microsoft.com/office/drawing/2014/main" xmlns="" id="{912A3B83-EB0E-83E5-4DD7-C6A881F535D2}"/>
              </a:ext>
            </a:extLst>
          </p:cNvPr>
          <p:cNvSpPr>
            <a:spLocks noGrp="1"/>
          </p:cNvSpPr>
          <p:nvPr>
            <p:ph type="body" sz="half" idx="2"/>
          </p:nvPr>
        </p:nvSpPr>
        <p:spPr>
          <a:xfrm>
            <a:off x="839788" y="2057400"/>
            <a:ext cx="3932237" cy="3811588"/>
          </a:xfrm>
        </p:spPr>
        <p:txBody>
          <a:bodyPr>
            <a:normAutofit/>
          </a:bodyPr>
          <a:lstStyle>
            <a:lvl1pPr marL="0" indent="0">
              <a:spcBef>
                <a:spcPts val="0"/>
              </a:spcBef>
              <a:spcAft>
                <a:spcPts val="0"/>
              </a:spcAft>
              <a:buNone/>
              <a:defRPr sz="2400">
                <a:solidFill>
                  <a:srgbClr val="2E2E2E"/>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xmlns="" id="{8E1535E5-0FDE-C5CF-C78F-D94E14B9B19A}"/>
              </a:ext>
            </a:extLst>
          </p:cNvPr>
          <p:cNvSpPr>
            <a:spLocks noGrp="1"/>
          </p:cNvSpPr>
          <p:nvPr>
            <p:ph type="dt" sz="half" idx="10"/>
          </p:nvPr>
        </p:nvSpPr>
        <p:spPr/>
        <p:txBody>
          <a:bodyPr/>
          <a:lstStyle/>
          <a:p>
            <a:fld id="{26CD8FF4-B56B-44F9-B5D0-B51369DDB9A5}" type="datetimeFigureOut">
              <a:rPr lang="en-GB" smtClean="0"/>
              <a:t>21/03/2023</a:t>
            </a:fld>
            <a:endParaRPr lang="en-GB"/>
          </a:p>
        </p:txBody>
      </p:sp>
      <p:sp>
        <p:nvSpPr>
          <p:cNvPr id="6" name="Footer Placeholder 5">
            <a:extLst>
              <a:ext uri="{FF2B5EF4-FFF2-40B4-BE49-F238E27FC236}">
                <a16:creationId xmlns:a16="http://schemas.microsoft.com/office/drawing/2014/main" xmlns="" id="{A83D842D-E1A6-5F64-B6F1-87E8017BF0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DFC455A5-EE7B-A160-92B7-E9A502B86EE6}"/>
              </a:ext>
            </a:extLst>
          </p:cNvPr>
          <p:cNvSpPr>
            <a:spLocks noGrp="1"/>
          </p:cNvSpPr>
          <p:nvPr>
            <p:ph type="sldNum" sz="quarter" idx="12"/>
          </p:nvPr>
        </p:nvSpPr>
        <p:spPr/>
        <p:txBody>
          <a:bodyPr/>
          <a:lstStyle/>
          <a:p>
            <a:fld id="{78756913-A2F2-4441-A0FF-A55AEA64811E}" type="slidenum">
              <a:rPr lang="en-GB" smtClean="0"/>
              <a:t>‹#›</a:t>
            </a:fld>
            <a:endParaRPr lang="en-GB"/>
          </a:p>
        </p:txBody>
      </p:sp>
    </p:spTree>
    <p:extLst>
      <p:ext uri="{BB962C8B-B14F-4D97-AF65-F5344CB8AC3E}">
        <p14:creationId xmlns:p14="http://schemas.microsoft.com/office/powerpoint/2010/main" val="3248328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1E1E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99DB88B-A1E8-38FF-3F39-2615B1847B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xmlns="" id="{4E13533F-B521-0D78-C4BF-4E399E9182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xmlns="" id="{CC318AB1-AE00-0336-41D9-A74FC8B148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CD8FF4-B56B-44F9-B5D0-B51369DDB9A5}" type="datetimeFigureOut">
              <a:rPr lang="en-GB" smtClean="0"/>
              <a:t>21/03/2023</a:t>
            </a:fld>
            <a:endParaRPr lang="en-GB"/>
          </a:p>
        </p:txBody>
      </p:sp>
      <p:sp>
        <p:nvSpPr>
          <p:cNvPr id="5" name="Footer Placeholder 4">
            <a:extLst>
              <a:ext uri="{FF2B5EF4-FFF2-40B4-BE49-F238E27FC236}">
                <a16:creationId xmlns:a16="http://schemas.microsoft.com/office/drawing/2014/main" xmlns="" id="{5967D860-A359-E392-9055-539901352B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7EADBDC7-D464-7F39-3B95-6B25469BC6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756913-A2F2-4441-A0FF-A55AEA64811E}" type="slidenum">
              <a:rPr lang="en-GB" smtClean="0"/>
              <a:t>‹#›</a:t>
            </a:fld>
            <a:endParaRPr lang="en-GB"/>
          </a:p>
        </p:txBody>
      </p:sp>
    </p:spTree>
    <p:extLst>
      <p:ext uri="{BB962C8B-B14F-4D97-AF65-F5344CB8AC3E}">
        <p14:creationId xmlns:p14="http://schemas.microsoft.com/office/powerpoint/2010/main" val="625426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8" r:id="rId7"/>
    <p:sldLayoutId id="2147483655" r:id="rId8"/>
    <p:sldLayoutId id="2147483656" r:id="rId9"/>
    <p:sldLayoutId id="2147483657" r:id="rId10"/>
    <p:sldLayoutId id="2147483659" r:id="rId11"/>
    <p:sldLayoutId id="2147483660" r:id="rId12"/>
  </p:sldLayoutIdLst>
  <p:txStyles>
    <p:titleStyle>
      <a:lvl1pPr algn="l" defTabSz="914400" rtl="0" eaLnBrk="1" latinLnBrk="0" hangingPunct="1">
        <a:lnSpc>
          <a:spcPct val="90000"/>
        </a:lnSpc>
        <a:spcBef>
          <a:spcPct val="0"/>
        </a:spcBef>
        <a:buNone/>
        <a:defRPr sz="4500" b="1" kern="1200">
          <a:solidFill>
            <a:srgbClr val="EA551F"/>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0" kern="1200">
          <a:solidFill>
            <a:srgbClr val="2E2E2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rgbClr val="2E2E2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b="0" kern="1200">
          <a:solidFill>
            <a:srgbClr val="2E2E2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b="0" kern="1200">
          <a:solidFill>
            <a:srgbClr val="2E2E2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b="0" kern="1200">
          <a:solidFill>
            <a:srgbClr val="2E2E2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creativecommons.org/choose/"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hyperlink" Target="https://www.europeana.eu/lt"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s://lt.wikipedia.org/wiki/"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creativecommons.org/choose/"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EC6CF6-0CE9-4621-8B79-E3DD773CEC09}"/>
              </a:ext>
            </a:extLst>
          </p:cNvPr>
          <p:cNvSpPr>
            <a:spLocks noGrp="1"/>
          </p:cNvSpPr>
          <p:nvPr>
            <p:ph type="ctrTitle"/>
          </p:nvPr>
        </p:nvSpPr>
        <p:spPr>
          <a:xfrm>
            <a:off x="787108" y="1359970"/>
            <a:ext cx="10408288" cy="1316037"/>
          </a:xfrm>
        </p:spPr>
        <p:txBody>
          <a:bodyPr>
            <a:noAutofit/>
          </a:bodyPr>
          <a:lstStyle/>
          <a:p>
            <a:r>
              <a:rPr lang="lt-LT" sz="5400" dirty="0"/>
              <a:t>Etiškas ir legalus informacijos naudojimas ir kūrimas</a:t>
            </a:r>
          </a:p>
        </p:txBody>
      </p:sp>
      <p:sp>
        <p:nvSpPr>
          <p:cNvPr id="4" name="Subtitle 3">
            <a:extLst>
              <a:ext uri="{FF2B5EF4-FFF2-40B4-BE49-F238E27FC236}">
                <a16:creationId xmlns:a16="http://schemas.microsoft.com/office/drawing/2014/main" xmlns="" id="{9AC61A7E-F431-4BE2-9FDB-11217B3986B2}"/>
              </a:ext>
            </a:extLst>
          </p:cNvPr>
          <p:cNvSpPr>
            <a:spLocks noGrp="1"/>
          </p:cNvSpPr>
          <p:nvPr>
            <p:ph type="subTitle" idx="1"/>
          </p:nvPr>
        </p:nvSpPr>
        <p:spPr>
          <a:xfrm>
            <a:off x="848068" y="4057650"/>
            <a:ext cx="8445763" cy="628650"/>
          </a:xfrm>
        </p:spPr>
        <p:txBody>
          <a:bodyPr>
            <a:normAutofit/>
          </a:bodyPr>
          <a:lstStyle/>
          <a:p>
            <a:r>
              <a:rPr lang="lt-LT" sz="3200" dirty="0" smtClean="0">
                <a:latin typeface="Arial" panose="020B0604020202020204" pitchFamily="34" charset="0"/>
                <a:cs typeface="Arial" panose="020B0604020202020204" pitchFamily="34" charset="0"/>
              </a:rPr>
              <a:t>Intelektinė nuosavybė ir jos apsauga</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065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A9C0C5-D880-4D47-AE7C-DBB08B91E3BA}"/>
              </a:ext>
            </a:extLst>
          </p:cNvPr>
          <p:cNvSpPr>
            <a:spLocks noGrp="1"/>
          </p:cNvSpPr>
          <p:nvPr>
            <p:ph type="title"/>
          </p:nvPr>
        </p:nvSpPr>
        <p:spPr/>
        <p:txBody>
          <a:bodyPr>
            <a:normAutofit/>
          </a:bodyPr>
          <a:lstStyle/>
          <a:p>
            <a:r>
              <a:rPr lang="lt-LT" dirty="0"/>
              <a:t>Autorių teisės</a:t>
            </a:r>
            <a:endParaRPr lang="en-US" dirty="0"/>
          </a:p>
        </p:txBody>
      </p:sp>
    </p:spTree>
    <p:extLst>
      <p:ext uri="{BB962C8B-B14F-4D97-AF65-F5344CB8AC3E}">
        <p14:creationId xmlns:p14="http://schemas.microsoft.com/office/powerpoint/2010/main" val="1729714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784683-E13D-4BFC-8B57-4C48F50F5306}"/>
              </a:ext>
            </a:extLst>
          </p:cNvPr>
          <p:cNvSpPr>
            <a:spLocks noGrp="1"/>
          </p:cNvSpPr>
          <p:nvPr>
            <p:ph type="title"/>
          </p:nvPr>
        </p:nvSpPr>
        <p:spPr/>
        <p:txBody>
          <a:bodyPr/>
          <a:lstStyle/>
          <a:p>
            <a:r>
              <a:rPr lang="lt-LT" dirty="0"/>
              <a:t>Autorių teisės</a:t>
            </a:r>
            <a:endParaRPr lang="en-US" dirty="0"/>
          </a:p>
        </p:txBody>
      </p:sp>
      <p:sp>
        <p:nvSpPr>
          <p:cNvPr id="3" name="Content Placeholder 2">
            <a:extLst>
              <a:ext uri="{FF2B5EF4-FFF2-40B4-BE49-F238E27FC236}">
                <a16:creationId xmlns:a16="http://schemas.microsoft.com/office/drawing/2014/main" xmlns="" id="{89986C1E-F382-470A-8013-66B04E977173}"/>
              </a:ext>
            </a:extLst>
          </p:cNvPr>
          <p:cNvSpPr>
            <a:spLocks noGrp="1"/>
          </p:cNvSpPr>
          <p:nvPr>
            <p:ph idx="1"/>
          </p:nvPr>
        </p:nvSpPr>
        <p:spPr>
          <a:xfrm>
            <a:off x="838200" y="2378518"/>
            <a:ext cx="10515600" cy="3267370"/>
          </a:xfrm>
        </p:spPr>
        <p:txBody>
          <a:bodyPr>
            <a:noAutofit/>
          </a:bodyPr>
          <a:lstStyle/>
          <a:p>
            <a:r>
              <a:rPr lang="lt-LT" sz="2800" dirty="0">
                <a:latin typeface="Arial" panose="020B0604020202020204" pitchFamily="34" charset="0"/>
                <a:cs typeface="Arial" panose="020B0604020202020204" pitchFamily="34" charset="0"/>
              </a:rPr>
              <a:t>Originalių literatūros, mokslo ir meno darbų autoriai naudojasi autorių teisių suteikiama apsauga. </a:t>
            </a:r>
            <a:endParaRPr lang="en-US" sz="2800" dirty="0">
              <a:latin typeface="Arial" panose="020B0604020202020204" pitchFamily="34" charset="0"/>
              <a:cs typeface="Arial" panose="020B0604020202020204" pitchFamily="34" charset="0"/>
            </a:endParaRPr>
          </a:p>
          <a:p>
            <a:r>
              <a:rPr lang="lt-LT" sz="2800" dirty="0">
                <a:latin typeface="Arial" panose="020B0604020202020204" pitchFamily="34" charset="0"/>
                <a:cs typeface="Arial" panose="020B0604020202020204" pitchFamily="34" charset="0"/>
              </a:rPr>
              <a:t>Galioja iki 70 metų po autoriaus mirties arba 70 metų po paskutinio autoriaus mirties</a:t>
            </a:r>
            <a:r>
              <a:rPr lang="en-US" sz="2800" dirty="0">
                <a:latin typeface="Arial" panose="020B0604020202020204" pitchFamily="34" charset="0"/>
                <a:cs typeface="Arial" panose="020B0604020202020204" pitchFamily="34" charset="0"/>
              </a:rPr>
              <a:t>.</a:t>
            </a:r>
          </a:p>
          <a:p>
            <a:r>
              <a:rPr lang="lt-LT" sz="2800" dirty="0">
                <a:latin typeface="Arial" panose="020B0604020202020204" pitchFamily="34" charset="0"/>
                <a:cs typeface="Arial" panose="020B0604020202020204" pitchFamily="34" charset="0"/>
              </a:rPr>
              <a:t>Bet kurioje šalyje, pasirašiusioje Berno konvenciją, autorių teisių apsaugos trukmė gali skirtis, bet ji galioja ne mažiau kaip 50 metų po autoriaus mirties.</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306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784683-E13D-4BFC-8B57-4C48F50F5306}"/>
              </a:ext>
            </a:extLst>
          </p:cNvPr>
          <p:cNvSpPr>
            <a:spLocks noGrp="1"/>
          </p:cNvSpPr>
          <p:nvPr>
            <p:ph type="title"/>
          </p:nvPr>
        </p:nvSpPr>
        <p:spPr/>
        <p:txBody>
          <a:bodyPr/>
          <a:lstStyle/>
          <a:p>
            <a:r>
              <a:rPr lang="en-US" dirty="0" err="1"/>
              <a:t>Turtin</a:t>
            </a:r>
            <a:r>
              <a:rPr lang="lt-LT" dirty="0"/>
              <a:t>ės ir neturtinės autorių teisės</a:t>
            </a:r>
            <a:endParaRPr lang="en-US" dirty="0"/>
          </a:p>
        </p:txBody>
      </p:sp>
      <p:sp>
        <p:nvSpPr>
          <p:cNvPr id="3" name="Content Placeholder 2">
            <a:extLst>
              <a:ext uri="{FF2B5EF4-FFF2-40B4-BE49-F238E27FC236}">
                <a16:creationId xmlns:a16="http://schemas.microsoft.com/office/drawing/2014/main" xmlns="" id="{89986C1E-F382-470A-8013-66B04E977173}"/>
              </a:ext>
            </a:extLst>
          </p:cNvPr>
          <p:cNvSpPr>
            <a:spLocks noGrp="1"/>
          </p:cNvSpPr>
          <p:nvPr>
            <p:ph idx="1"/>
          </p:nvPr>
        </p:nvSpPr>
        <p:spPr>
          <a:xfrm>
            <a:off x="838200" y="2335988"/>
            <a:ext cx="10515600" cy="3331166"/>
          </a:xfrm>
        </p:spPr>
        <p:txBody>
          <a:bodyPr>
            <a:normAutofit/>
          </a:bodyPr>
          <a:lstStyle/>
          <a:p>
            <a:r>
              <a:rPr lang="lt-LT" sz="3200" dirty="0">
                <a:latin typeface="Arial" panose="020B0604020202020204" pitchFamily="34" charset="0"/>
                <a:cs typeface="Arial" panose="020B0604020202020204" pitchFamily="34" charset="0"/>
              </a:rPr>
              <a:t>Turtinės teisės suteikia autoriui teisę kontroliuoti bet kokį savo kūrinio panaudojimą. </a:t>
            </a:r>
          </a:p>
          <a:p>
            <a:r>
              <a:rPr lang="lt-LT" sz="3200" dirty="0">
                <a:latin typeface="Arial" panose="020B0604020202020204" pitchFamily="34" charset="0"/>
                <a:cs typeface="Arial" panose="020B0604020202020204" pitchFamily="34" charset="0"/>
              </a:rPr>
              <a:t>Turtinės teisės užtikrina galimybę gauti autoriaus atlyginimą.</a:t>
            </a:r>
          </a:p>
          <a:p>
            <a:r>
              <a:rPr lang="lt-LT" sz="3200" dirty="0">
                <a:latin typeface="Arial" panose="020B0604020202020204" pitchFamily="34" charset="0"/>
                <a:cs typeface="Arial" panose="020B0604020202020204" pitchFamily="34" charset="0"/>
              </a:rPr>
              <a:t>Neturtinės teisės – tai autorystės teisės, teisė į autoriaus vardą, teisė į kūrinio neliečiamybę.</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8049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784683-E13D-4BFC-8B57-4C48F50F5306}"/>
              </a:ext>
            </a:extLst>
          </p:cNvPr>
          <p:cNvSpPr>
            <a:spLocks noGrp="1"/>
          </p:cNvSpPr>
          <p:nvPr>
            <p:ph type="title"/>
          </p:nvPr>
        </p:nvSpPr>
        <p:spPr/>
        <p:txBody>
          <a:bodyPr/>
          <a:lstStyle/>
          <a:p>
            <a:r>
              <a:rPr lang="lt-LT" dirty="0"/>
              <a:t>Kada atsiranda autorių teisės?</a:t>
            </a:r>
            <a:endParaRPr lang="en-US" dirty="0"/>
          </a:p>
        </p:txBody>
      </p:sp>
      <p:sp>
        <p:nvSpPr>
          <p:cNvPr id="3" name="Content Placeholder 2">
            <a:extLst>
              <a:ext uri="{FF2B5EF4-FFF2-40B4-BE49-F238E27FC236}">
                <a16:creationId xmlns:a16="http://schemas.microsoft.com/office/drawing/2014/main" xmlns="" id="{89986C1E-F382-470A-8013-66B04E977173}"/>
              </a:ext>
            </a:extLst>
          </p:cNvPr>
          <p:cNvSpPr>
            <a:spLocks noGrp="1"/>
          </p:cNvSpPr>
          <p:nvPr>
            <p:ph idx="1"/>
          </p:nvPr>
        </p:nvSpPr>
        <p:spPr>
          <a:xfrm>
            <a:off x="838200" y="2442313"/>
            <a:ext cx="10515600" cy="2395501"/>
          </a:xfrm>
        </p:spPr>
        <p:txBody>
          <a:bodyPr/>
          <a:lstStyle/>
          <a:p>
            <a:pPr marL="0" indent="0">
              <a:buNone/>
            </a:pPr>
            <a:r>
              <a:rPr lang="lt-LT" sz="3200" dirty="0">
                <a:latin typeface="Arial" panose="020B0604020202020204" pitchFamily="34" charset="0"/>
                <a:cs typeface="Arial" panose="020B0604020202020204" pitchFamily="34" charset="0"/>
              </a:rPr>
              <a:t>Literatūros, mokslo ir meno kūrinių autoriai automatiškai įgyja autorių teisių apsaugą, kuri prasideda </a:t>
            </a:r>
            <a:r>
              <a:rPr lang="lt-LT" sz="3200" b="1" dirty="0">
                <a:latin typeface="Arial" panose="020B0604020202020204" pitchFamily="34" charset="0"/>
                <a:cs typeface="Arial" panose="020B0604020202020204" pitchFamily="34" charset="0"/>
              </a:rPr>
              <a:t>nuo kūrinio sukūrimo momento</a:t>
            </a:r>
            <a:r>
              <a:rPr lang="lt-LT" sz="3200" dirty="0">
                <a:latin typeface="Arial" panose="020B0604020202020204" pitchFamily="34" charset="0"/>
                <a:cs typeface="Arial" panose="020B0604020202020204" pitchFamily="34" charset="0"/>
              </a:rPr>
              <a:t>, taigi jiems </a:t>
            </a:r>
            <a:r>
              <a:rPr lang="lt-LT" sz="3200" b="1" dirty="0">
                <a:latin typeface="Arial" panose="020B0604020202020204" pitchFamily="34" charset="0"/>
                <a:cs typeface="Arial" panose="020B0604020202020204" pitchFamily="34" charset="0"/>
              </a:rPr>
              <a:t>nereikia atlikti jokios oficialios paraiškos teikimo procedūros</a:t>
            </a:r>
            <a:r>
              <a:rPr lang="lt-LT" dirty="0"/>
              <a:t>.</a:t>
            </a:r>
            <a:endParaRPr lang="en-US" dirty="0"/>
          </a:p>
        </p:txBody>
      </p:sp>
    </p:spTree>
    <p:extLst>
      <p:ext uri="{BB962C8B-B14F-4D97-AF65-F5344CB8AC3E}">
        <p14:creationId xmlns:p14="http://schemas.microsoft.com/office/powerpoint/2010/main" val="1112169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784683-E13D-4BFC-8B57-4C48F50F5306}"/>
              </a:ext>
            </a:extLst>
          </p:cNvPr>
          <p:cNvSpPr>
            <a:spLocks noGrp="1"/>
          </p:cNvSpPr>
          <p:nvPr>
            <p:ph type="title"/>
          </p:nvPr>
        </p:nvSpPr>
        <p:spPr/>
        <p:txBody>
          <a:bodyPr/>
          <a:lstStyle/>
          <a:p>
            <a:r>
              <a:rPr lang="lt-LT" dirty="0"/>
              <a:t>Autorių teisių objekto kriterijai</a:t>
            </a:r>
            <a:endParaRPr lang="en-US" dirty="0"/>
          </a:p>
        </p:txBody>
      </p:sp>
      <p:sp>
        <p:nvSpPr>
          <p:cNvPr id="3" name="Content Placeholder 2">
            <a:extLst>
              <a:ext uri="{FF2B5EF4-FFF2-40B4-BE49-F238E27FC236}">
                <a16:creationId xmlns:a16="http://schemas.microsoft.com/office/drawing/2014/main" xmlns="" id="{89986C1E-F382-470A-8013-66B04E977173}"/>
              </a:ext>
            </a:extLst>
          </p:cNvPr>
          <p:cNvSpPr>
            <a:spLocks noGrp="1"/>
          </p:cNvSpPr>
          <p:nvPr>
            <p:ph idx="1"/>
          </p:nvPr>
        </p:nvSpPr>
        <p:spPr>
          <a:xfrm>
            <a:off x="838200" y="2421050"/>
            <a:ext cx="10515600" cy="3150412"/>
          </a:xfrm>
        </p:spPr>
        <p:txBody>
          <a:bodyPr>
            <a:normAutofit/>
          </a:bodyPr>
          <a:lstStyle/>
          <a:p>
            <a:pPr marL="0" indent="0">
              <a:buNone/>
            </a:pPr>
            <a:r>
              <a:rPr lang="lt-LT" sz="3200" dirty="0">
                <a:latin typeface="Arial" panose="020B0604020202020204" pitchFamily="34" charset="0"/>
                <a:cs typeface="Arial" panose="020B0604020202020204" pitchFamily="34" charset="0"/>
              </a:rPr>
              <a:t>Kad kūrinys būtų saugomas autorių teisės, </a:t>
            </a:r>
            <a:br>
              <a:rPr lang="lt-LT" sz="3200" dirty="0">
                <a:latin typeface="Arial" panose="020B0604020202020204" pitchFamily="34" charset="0"/>
                <a:cs typeface="Arial" panose="020B0604020202020204" pitchFamily="34" charset="0"/>
              </a:rPr>
            </a:br>
            <a:r>
              <a:rPr lang="lt-LT" sz="3200" dirty="0">
                <a:latin typeface="Arial" panose="020B0604020202020204" pitchFamily="34" charset="0"/>
                <a:cs typeface="Arial" panose="020B0604020202020204" pitchFamily="34" charset="0"/>
              </a:rPr>
              <a:t>jis turi </a:t>
            </a:r>
            <a:r>
              <a:rPr lang="lt-LT" sz="3200" b="1" dirty="0">
                <a:latin typeface="Arial" panose="020B0604020202020204" pitchFamily="34" charset="0"/>
                <a:cs typeface="Arial" panose="020B0604020202020204" pitchFamily="34" charset="0"/>
              </a:rPr>
              <a:t>atitikti tris kriterijus</a:t>
            </a:r>
            <a:r>
              <a:rPr lang="lt-LT" sz="3200" dirty="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a:p>
            <a:pPr lvl="0"/>
            <a:r>
              <a:rPr lang="lt-LT" sz="3200" dirty="0">
                <a:latin typeface="Arial" panose="020B0604020202020204" pitchFamily="34" charset="0"/>
                <a:cs typeface="Arial" panose="020B0604020202020204" pitchFamily="34" charset="0"/>
              </a:rPr>
              <a:t>būti originalus;</a:t>
            </a:r>
          </a:p>
          <a:p>
            <a:pPr lvl="0"/>
            <a:r>
              <a:rPr lang="lt-LT" sz="3200" dirty="0">
                <a:latin typeface="Arial" panose="020B0604020202020204" pitchFamily="34" charset="0"/>
                <a:cs typeface="Arial" panose="020B0604020202020204" pitchFamily="34" charset="0"/>
              </a:rPr>
              <a:t>būti kūrybinės veiklos rezultatas;</a:t>
            </a:r>
            <a:endParaRPr lang="en-US" sz="3200" dirty="0">
              <a:latin typeface="Arial" panose="020B0604020202020204" pitchFamily="34" charset="0"/>
              <a:cs typeface="Arial" panose="020B0604020202020204" pitchFamily="34" charset="0"/>
            </a:endParaRPr>
          </a:p>
          <a:p>
            <a:r>
              <a:rPr lang="lt-LT" sz="3200" dirty="0">
                <a:latin typeface="Arial" panose="020B0604020202020204" pitchFamily="34" charset="0"/>
                <a:cs typeface="Arial" panose="020B0604020202020204" pitchFamily="34" charset="0"/>
              </a:rPr>
              <a:t>turėti išraiškos būdą ar formą.</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3079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E645A121-A965-4AD3-A781-0DF7D2DF29FA}"/>
              </a:ext>
            </a:extLst>
          </p:cNvPr>
          <p:cNvSpPr>
            <a:spLocks noGrp="1"/>
          </p:cNvSpPr>
          <p:nvPr>
            <p:ph type="title"/>
          </p:nvPr>
        </p:nvSpPr>
        <p:spPr>
          <a:xfrm>
            <a:off x="754728" y="765545"/>
            <a:ext cx="3932237" cy="1181100"/>
          </a:xfrm>
        </p:spPr>
        <p:txBody>
          <a:bodyPr/>
          <a:lstStyle/>
          <a:p>
            <a:r>
              <a:rPr lang="lt-LT" sz="4500" dirty="0"/>
              <a:t>Praktinis pavyzdys</a:t>
            </a:r>
            <a:endParaRPr lang="en-US" sz="4500" dirty="0"/>
          </a:p>
        </p:txBody>
      </p:sp>
      <p:sp>
        <p:nvSpPr>
          <p:cNvPr id="6" name="Text Placeholder 5">
            <a:extLst>
              <a:ext uri="{FF2B5EF4-FFF2-40B4-BE49-F238E27FC236}">
                <a16:creationId xmlns:a16="http://schemas.microsoft.com/office/drawing/2014/main" xmlns="" id="{B9B8503F-BD46-4F9C-B13F-F60A5F7D2536}"/>
              </a:ext>
            </a:extLst>
          </p:cNvPr>
          <p:cNvSpPr>
            <a:spLocks noGrp="1"/>
          </p:cNvSpPr>
          <p:nvPr>
            <p:ph type="body" sz="half" idx="2"/>
          </p:nvPr>
        </p:nvSpPr>
        <p:spPr>
          <a:xfrm>
            <a:off x="861053" y="2589028"/>
            <a:ext cx="3932237" cy="2886739"/>
          </a:xfrm>
        </p:spPr>
        <p:txBody>
          <a:bodyPr>
            <a:noAutofit/>
          </a:bodyPr>
          <a:lstStyle/>
          <a:p>
            <a:r>
              <a:rPr lang="lt-LT" sz="3200" dirty="0">
                <a:latin typeface="Arial" panose="020B0604020202020204" pitchFamily="34" charset="0"/>
                <a:cs typeface="Arial" panose="020B0604020202020204" pitchFamily="34" charset="0"/>
              </a:rPr>
              <a:t>Šios nuotraukos fotografavimo mygtuką paspaudė beždžionė. Ar kūrinį saugo autorių teisės? </a:t>
            </a:r>
            <a:endParaRPr lang="en-US" sz="3200" dirty="0">
              <a:latin typeface="Arial" panose="020B0604020202020204" pitchFamily="34" charset="0"/>
              <a:cs typeface="Arial" panose="020B0604020202020204" pitchFamily="34" charset="0"/>
            </a:endParaRPr>
          </a:p>
        </p:txBody>
      </p:sp>
      <p:pic>
        <p:nvPicPr>
          <p:cNvPr id="7" name="Picture Placeholder 9" descr="https://upload.wikimedia.org/wikipedia/commons/thumb/4/4e/Macaca_nigra_self-portrait_large.jpg/1024px-Macaca_nigra_self-portrait_large.jpg">
            <a:extLst>
              <a:ext uri="{FF2B5EF4-FFF2-40B4-BE49-F238E27FC236}">
                <a16:creationId xmlns:a16="http://schemas.microsoft.com/office/drawing/2014/main" xmlns="" id="{F23CF6E1-0674-4599-A7EC-3BAEEFEC8E38}"/>
              </a:ext>
            </a:extLst>
          </p:cNvPr>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050465" y="584911"/>
            <a:ext cx="6698365" cy="5341927"/>
          </a:xfrm>
          <a:prstGeom prst="rect">
            <a:avLst/>
          </a:prstGeom>
          <a:noFill/>
          <a:ln>
            <a:noFill/>
          </a:ln>
        </p:spPr>
      </p:pic>
      <p:sp>
        <p:nvSpPr>
          <p:cNvPr id="8" name="Rectangle 7">
            <a:extLst>
              <a:ext uri="{FF2B5EF4-FFF2-40B4-BE49-F238E27FC236}">
                <a16:creationId xmlns:a16="http://schemas.microsoft.com/office/drawing/2014/main" xmlns="" id="{AB8D3090-FC7D-4C7C-AB90-D76F068D84E1}"/>
              </a:ext>
            </a:extLst>
          </p:cNvPr>
          <p:cNvSpPr/>
          <p:nvPr/>
        </p:nvSpPr>
        <p:spPr>
          <a:xfrm>
            <a:off x="5050465" y="5926838"/>
            <a:ext cx="6153502" cy="692497"/>
          </a:xfrm>
          <a:prstGeom prst="rect">
            <a:avLst/>
          </a:prstGeom>
        </p:spPr>
        <p:txBody>
          <a:bodyPr wrap="square">
            <a:spAutoFit/>
          </a:bodyPr>
          <a:lstStyle/>
          <a:p>
            <a:r>
              <a:rPr lang="lt-LT" sz="1300" dirty="0">
                <a:latin typeface="Arial" panose="020B0604020202020204" pitchFamily="34" charset="0"/>
                <a:ea typeface="Calibri" panose="020F0502020204030204" pitchFamily="34" charset="0"/>
                <a:cs typeface="Arial" panose="020B0604020202020204" pitchFamily="34" charset="0"/>
              </a:rPr>
              <a:t>Patelės </a:t>
            </a:r>
            <a:r>
              <a:rPr lang="lt-LT" sz="1300" i="1" dirty="0" err="1">
                <a:latin typeface="Arial" panose="020B0604020202020204" pitchFamily="34" charset="0"/>
                <a:ea typeface="Calibri" panose="020F0502020204030204" pitchFamily="34" charset="0"/>
                <a:cs typeface="Arial" panose="020B0604020202020204" pitchFamily="34" charset="0"/>
              </a:rPr>
              <a:t>Macaca</a:t>
            </a:r>
            <a:r>
              <a:rPr lang="lt-LT" sz="1300" i="1" dirty="0">
                <a:latin typeface="Arial" panose="020B0604020202020204" pitchFamily="34" charset="0"/>
                <a:ea typeface="Calibri" panose="020F0502020204030204" pitchFamily="34" charset="0"/>
                <a:cs typeface="Arial" panose="020B0604020202020204" pitchFamily="34" charset="0"/>
              </a:rPr>
              <a:t> </a:t>
            </a:r>
            <a:r>
              <a:rPr lang="lt-LT" sz="1300" i="1" dirty="0" err="1">
                <a:latin typeface="Arial" panose="020B0604020202020204" pitchFamily="34" charset="0"/>
                <a:ea typeface="Calibri" panose="020F0502020204030204" pitchFamily="34" charset="0"/>
                <a:cs typeface="Arial" panose="020B0604020202020204" pitchFamily="34" charset="0"/>
              </a:rPr>
              <a:t>nigra</a:t>
            </a:r>
            <a:r>
              <a:rPr lang="lt-LT" sz="1300" dirty="0">
                <a:latin typeface="Arial" panose="020B0604020202020204" pitchFamily="34" charset="0"/>
                <a:ea typeface="Calibri" panose="020F0502020204030204" pitchFamily="34" charset="0"/>
                <a:cs typeface="Arial" panose="020B0604020202020204" pitchFamily="34" charset="0"/>
              </a:rPr>
              <a:t> autoportretas Šiaurės </a:t>
            </a:r>
            <a:r>
              <a:rPr lang="lt-LT" sz="1300" dirty="0" err="1">
                <a:latin typeface="Arial" panose="020B0604020202020204" pitchFamily="34" charset="0"/>
                <a:ea typeface="Calibri" panose="020F0502020204030204" pitchFamily="34" charset="0"/>
                <a:cs typeface="Arial" panose="020B0604020202020204" pitchFamily="34" charset="0"/>
              </a:rPr>
              <a:t>Sulavesio</a:t>
            </a:r>
            <a:r>
              <a:rPr lang="lt-LT" sz="1300" dirty="0">
                <a:latin typeface="Arial" panose="020B0604020202020204" pitchFamily="34" charset="0"/>
                <a:ea typeface="Calibri" panose="020F0502020204030204" pitchFamily="34" charset="0"/>
                <a:cs typeface="Arial" panose="020B0604020202020204" pitchFamily="34" charset="0"/>
              </a:rPr>
              <a:t> mieste, Indonezijoje. Nuotrauka padaryta pačios makakos su fotografo Davido </a:t>
            </a:r>
            <a:r>
              <a:rPr lang="lt-LT" sz="1300" dirty="0" err="1">
                <a:latin typeface="Arial" panose="020B0604020202020204" pitchFamily="34" charset="0"/>
                <a:ea typeface="Calibri" panose="020F0502020204030204" pitchFamily="34" charset="0"/>
                <a:cs typeface="Arial" panose="020B0604020202020204" pitchFamily="34" charset="0"/>
              </a:rPr>
              <a:t>Slaterio</a:t>
            </a:r>
            <a:r>
              <a:rPr lang="lt-LT" sz="1300" dirty="0">
                <a:latin typeface="Arial" panose="020B0604020202020204" pitchFamily="34" charset="0"/>
                <a:ea typeface="Calibri" panose="020F0502020204030204" pitchFamily="34" charset="0"/>
                <a:cs typeface="Arial" panose="020B0604020202020204" pitchFamily="34" charset="0"/>
              </a:rPr>
              <a:t> fotoaparatu 2011 metais. Šaltinis: </a:t>
            </a:r>
            <a:r>
              <a:rPr lang="lt-LT" sz="1300" i="1" dirty="0" err="1">
                <a:latin typeface="Arial" panose="020B0604020202020204" pitchFamily="34" charset="0"/>
                <a:ea typeface="Calibri" panose="020F0502020204030204" pitchFamily="34" charset="0"/>
                <a:cs typeface="Arial" panose="020B0604020202020204" pitchFamily="34" charset="0"/>
              </a:rPr>
              <a:t>Wikipedia</a:t>
            </a:r>
            <a:r>
              <a:rPr lang="lt-LT" sz="1300" i="1" dirty="0">
                <a:latin typeface="Arial" panose="020B0604020202020204" pitchFamily="34" charset="0"/>
                <a:ea typeface="Calibri" panose="020F0502020204030204" pitchFamily="34" charset="0"/>
                <a:cs typeface="Arial" panose="020B0604020202020204" pitchFamily="34" charset="0"/>
              </a:rPr>
              <a:t> (viešo naudojimo)</a:t>
            </a:r>
            <a:r>
              <a:rPr lang="lt-LT" sz="1300" dirty="0">
                <a:latin typeface="Arial" panose="020B0604020202020204" pitchFamily="34" charset="0"/>
                <a:ea typeface="Calibri" panose="020F0502020204030204" pitchFamily="34" charset="0"/>
                <a:cs typeface="Arial" panose="020B0604020202020204" pitchFamily="34" charset="0"/>
              </a:rPr>
              <a:t>.</a:t>
            </a:r>
            <a:endParaRPr lang="en-US"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9776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784683-E13D-4BFC-8B57-4C48F50F5306}"/>
              </a:ext>
            </a:extLst>
          </p:cNvPr>
          <p:cNvSpPr>
            <a:spLocks noGrp="1"/>
          </p:cNvSpPr>
          <p:nvPr>
            <p:ph type="title"/>
          </p:nvPr>
        </p:nvSpPr>
        <p:spPr/>
        <p:txBody>
          <a:bodyPr/>
          <a:lstStyle/>
          <a:p>
            <a:r>
              <a:rPr lang="lt-LT" dirty="0"/>
              <a:t>Autorių teisių objektai</a:t>
            </a:r>
            <a:endParaRPr lang="en-US" dirty="0"/>
          </a:p>
        </p:txBody>
      </p:sp>
      <p:sp>
        <p:nvSpPr>
          <p:cNvPr id="3" name="Content Placeholder 2">
            <a:extLst>
              <a:ext uri="{FF2B5EF4-FFF2-40B4-BE49-F238E27FC236}">
                <a16:creationId xmlns:a16="http://schemas.microsoft.com/office/drawing/2014/main" xmlns="" id="{89986C1E-F382-470A-8013-66B04E977173}"/>
              </a:ext>
            </a:extLst>
          </p:cNvPr>
          <p:cNvSpPr>
            <a:spLocks noGrp="1"/>
          </p:cNvSpPr>
          <p:nvPr>
            <p:ph idx="1"/>
          </p:nvPr>
        </p:nvSpPr>
        <p:spPr>
          <a:xfrm>
            <a:off x="838200" y="2357252"/>
            <a:ext cx="10515600" cy="3884059"/>
          </a:xfrm>
        </p:spPr>
        <p:txBody>
          <a:bodyPr>
            <a:noAutofit/>
          </a:bodyPr>
          <a:lstStyle/>
          <a:p>
            <a:pPr marL="0" indent="0">
              <a:buNone/>
            </a:pPr>
            <a:r>
              <a:rPr lang="lt-LT" sz="3200" dirty="0">
                <a:latin typeface="Arial" panose="020B0604020202020204" pitchFamily="34" charset="0"/>
                <a:cs typeface="Arial" panose="020B0604020202020204" pitchFamily="34" charset="0"/>
              </a:rPr>
              <a:t>Originalūs literatūros, mokslo ir meno kūriniai, kurie yra kokia nors objektyvia forma išreikštas kūrybinės veiklos rezultatas. Taip pat:</a:t>
            </a:r>
          </a:p>
          <a:p>
            <a:r>
              <a:rPr lang="lt-LT" sz="3200" dirty="0">
                <a:latin typeface="Arial" panose="020B0604020202020204" pitchFamily="34" charset="0"/>
                <a:cs typeface="Arial" panose="020B0604020202020204" pitchFamily="34" charset="0"/>
              </a:rPr>
              <a:t>išvestiniai kūriniai;</a:t>
            </a:r>
          </a:p>
          <a:p>
            <a:r>
              <a:rPr lang="lt-LT" sz="3200" dirty="0">
                <a:latin typeface="Arial" panose="020B0604020202020204" pitchFamily="34" charset="0"/>
                <a:cs typeface="Arial" panose="020B0604020202020204" pitchFamily="34" charset="0"/>
              </a:rPr>
              <a:t>kūrinių rinkiniai ar duomenų rinkiniai, duomenų bazės;</a:t>
            </a:r>
          </a:p>
          <a:p>
            <a:r>
              <a:rPr lang="lt-LT" sz="3200" dirty="0">
                <a:latin typeface="Arial" panose="020B0604020202020204" pitchFamily="34" charset="0"/>
                <a:cs typeface="Arial" panose="020B0604020202020204" pitchFamily="34" charset="0"/>
              </a:rPr>
              <a:t>teisės aktų, oficialių administracinio, teisinio ar norminio pobūdžio dokumentų neoficialūs vertimai.</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5848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784683-E13D-4BFC-8B57-4C48F50F5306}"/>
              </a:ext>
            </a:extLst>
          </p:cNvPr>
          <p:cNvSpPr>
            <a:spLocks noGrp="1"/>
          </p:cNvSpPr>
          <p:nvPr>
            <p:ph type="title"/>
          </p:nvPr>
        </p:nvSpPr>
        <p:spPr/>
        <p:txBody>
          <a:bodyPr/>
          <a:lstStyle/>
          <a:p>
            <a:r>
              <a:rPr lang="lt-LT" dirty="0"/>
              <a:t>Autorių teisių objektais nelaikomi:</a:t>
            </a:r>
            <a:endParaRPr lang="en-US" dirty="0"/>
          </a:p>
        </p:txBody>
      </p:sp>
      <p:sp>
        <p:nvSpPr>
          <p:cNvPr id="3" name="Content Placeholder 2">
            <a:extLst>
              <a:ext uri="{FF2B5EF4-FFF2-40B4-BE49-F238E27FC236}">
                <a16:creationId xmlns:a16="http://schemas.microsoft.com/office/drawing/2014/main" xmlns="" id="{89986C1E-F382-470A-8013-66B04E977173}"/>
              </a:ext>
            </a:extLst>
          </p:cNvPr>
          <p:cNvSpPr>
            <a:spLocks noGrp="1"/>
          </p:cNvSpPr>
          <p:nvPr>
            <p:ph idx="1"/>
          </p:nvPr>
        </p:nvSpPr>
        <p:spPr>
          <a:xfrm>
            <a:off x="838200" y="2293458"/>
            <a:ext cx="10515600" cy="3884059"/>
          </a:xfrm>
        </p:spPr>
        <p:txBody>
          <a:bodyPr>
            <a:noAutofit/>
          </a:bodyPr>
          <a:lstStyle/>
          <a:p>
            <a:pPr lvl="0"/>
            <a:r>
              <a:rPr lang="lt-LT" sz="2800" dirty="0">
                <a:latin typeface="Arial" panose="020B0604020202020204" pitchFamily="34" charset="0"/>
                <a:cs typeface="Arial" panose="020B0604020202020204" pitchFamily="34" charset="0"/>
              </a:rPr>
              <a:t>idėjos, procedūros, procesai, sistemos, veiklos metodai, koncepcijos, principai, atradimai ar atskiri duomenys;</a:t>
            </a:r>
            <a:endParaRPr lang="en-US" sz="2800" dirty="0">
              <a:latin typeface="Arial" panose="020B0604020202020204" pitchFamily="34" charset="0"/>
              <a:cs typeface="Arial" panose="020B0604020202020204" pitchFamily="34" charset="0"/>
            </a:endParaRPr>
          </a:p>
          <a:p>
            <a:pPr lvl="0"/>
            <a:r>
              <a:rPr lang="lt-LT" sz="2800" dirty="0">
                <a:latin typeface="Arial" panose="020B0604020202020204" pitchFamily="34" charset="0"/>
                <a:cs typeface="Arial" panose="020B0604020202020204" pitchFamily="34" charset="0"/>
              </a:rPr>
              <a:t>teisės aktai, oficialūs administracinio, teisinio ar norminio pobūdžio dokumentai, taip pat jų oficialūs vertimai;</a:t>
            </a:r>
            <a:endParaRPr lang="en-US" sz="2800" dirty="0">
              <a:latin typeface="Arial" panose="020B0604020202020204" pitchFamily="34" charset="0"/>
              <a:cs typeface="Arial" panose="020B0604020202020204" pitchFamily="34" charset="0"/>
            </a:endParaRPr>
          </a:p>
          <a:p>
            <a:pPr lvl="0"/>
            <a:r>
              <a:rPr lang="lt-LT" sz="2800" dirty="0">
                <a:latin typeface="Arial" panose="020B0604020202020204" pitchFamily="34" charset="0"/>
                <a:cs typeface="Arial" panose="020B0604020202020204" pitchFamily="34" charset="0"/>
              </a:rPr>
              <a:t>oficialūs valstybės simboliai ir ženklai;</a:t>
            </a:r>
            <a:endParaRPr lang="en-US" sz="2800" dirty="0">
              <a:latin typeface="Arial" panose="020B0604020202020204" pitchFamily="34" charset="0"/>
              <a:cs typeface="Arial" panose="020B0604020202020204" pitchFamily="34" charset="0"/>
            </a:endParaRPr>
          </a:p>
          <a:p>
            <a:pPr lvl="0"/>
            <a:r>
              <a:rPr lang="lt-LT" sz="2800" dirty="0">
                <a:latin typeface="Arial" panose="020B0604020202020204" pitchFamily="34" charset="0"/>
                <a:cs typeface="Arial" panose="020B0604020202020204" pitchFamily="34" charset="0"/>
              </a:rPr>
              <a:t>oficialiai įregistruoti teisės aktų projektai;</a:t>
            </a:r>
            <a:endParaRPr lang="en-US" sz="2800" dirty="0">
              <a:latin typeface="Arial" panose="020B0604020202020204" pitchFamily="34" charset="0"/>
              <a:cs typeface="Arial" panose="020B0604020202020204" pitchFamily="34" charset="0"/>
            </a:endParaRPr>
          </a:p>
          <a:p>
            <a:pPr lvl="0"/>
            <a:r>
              <a:rPr lang="lt-LT" sz="2800" dirty="0">
                <a:latin typeface="Arial" panose="020B0604020202020204" pitchFamily="34" charset="0"/>
                <a:cs typeface="Arial" panose="020B0604020202020204" pitchFamily="34" charset="0"/>
              </a:rPr>
              <a:t>įprastinio pobūdžio informaciniai pranešimai apie įvykius;</a:t>
            </a:r>
            <a:endParaRPr lang="en-US" sz="2800" dirty="0">
              <a:latin typeface="Arial" panose="020B0604020202020204" pitchFamily="34" charset="0"/>
              <a:cs typeface="Arial" panose="020B0604020202020204" pitchFamily="34" charset="0"/>
            </a:endParaRPr>
          </a:p>
          <a:p>
            <a:r>
              <a:rPr lang="lt-LT" sz="2800" dirty="0">
                <a:latin typeface="Arial" panose="020B0604020202020204" pitchFamily="34" charset="0"/>
                <a:cs typeface="Arial" panose="020B0604020202020204" pitchFamily="34" charset="0"/>
              </a:rPr>
              <a:t>folkloro kūriniai.</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86196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784683-E13D-4BFC-8B57-4C48F50F5306}"/>
              </a:ext>
            </a:extLst>
          </p:cNvPr>
          <p:cNvSpPr>
            <a:spLocks noGrp="1"/>
          </p:cNvSpPr>
          <p:nvPr>
            <p:ph type="title"/>
          </p:nvPr>
        </p:nvSpPr>
        <p:spPr>
          <a:xfrm>
            <a:off x="361507" y="365125"/>
            <a:ext cx="11830493" cy="1325563"/>
          </a:xfrm>
        </p:spPr>
        <p:txBody>
          <a:bodyPr>
            <a:noAutofit/>
          </a:bodyPr>
          <a:lstStyle/>
          <a:p>
            <a:r>
              <a:rPr lang="lt-LT" sz="4400" dirty="0"/>
              <a:t>Kolektyvinio administravimo organizacijos</a:t>
            </a:r>
            <a:endParaRPr lang="en-US" sz="4400" dirty="0"/>
          </a:p>
        </p:txBody>
      </p:sp>
      <p:sp>
        <p:nvSpPr>
          <p:cNvPr id="3" name="Content Placeholder 2">
            <a:extLst>
              <a:ext uri="{FF2B5EF4-FFF2-40B4-BE49-F238E27FC236}">
                <a16:creationId xmlns:a16="http://schemas.microsoft.com/office/drawing/2014/main" xmlns="" id="{89986C1E-F382-470A-8013-66B04E977173}"/>
              </a:ext>
            </a:extLst>
          </p:cNvPr>
          <p:cNvSpPr>
            <a:spLocks noGrp="1"/>
          </p:cNvSpPr>
          <p:nvPr>
            <p:ph idx="1"/>
          </p:nvPr>
        </p:nvSpPr>
        <p:spPr>
          <a:xfrm>
            <a:off x="838200" y="2346621"/>
            <a:ext cx="10515600" cy="3288635"/>
          </a:xfrm>
        </p:spPr>
        <p:txBody>
          <a:bodyPr>
            <a:normAutofit/>
          </a:bodyPr>
          <a:lstStyle/>
          <a:p>
            <a:pPr marL="0" indent="0">
              <a:buNone/>
            </a:pPr>
            <a:r>
              <a:rPr lang="lt-LT" sz="3200" dirty="0">
                <a:latin typeface="Arial" panose="020B0604020202020204" pitchFamily="34" charset="0"/>
                <a:cs typeface="Arial" panose="020B0604020202020204" pitchFamily="34" charset="0"/>
              </a:rPr>
              <a:t>Lietuvoje veikia:</a:t>
            </a:r>
            <a:endParaRPr lang="en-US" sz="3200" dirty="0">
              <a:latin typeface="Arial" panose="020B0604020202020204" pitchFamily="34" charset="0"/>
              <a:cs typeface="Arial" panose="020B0604020202020204" pitchFamily="34" charset="0"/>
            </a:endParaRPr>
          </a:p>
          <a:p>
            <a:pPr lvl="0"/>
            <a:r>
              <a:rPr lang="lt-LT" sz="3200" dirty="0">
                <a:latin typeface="Arial" panose="020B0604020202020204" pitchFamily="34" charset="0"/>
                <a:cs typeface="Arial" panose="020B0604020202020204" pitchFamily="34" charset="0"/>
              </a:rPr>
              <a:t>Asociacija LATGA</a:t>
            </a:r>
            <a:endParaRPr lang="en-US" sz="3200" dirty="0">
              <a:latin typeface="Arial" panose="020B0604020202020204" pitchFamily="34" charset="0"/>
              <a:cs typeface="Arial" panose="020B0604020202020204" pitchFamily="34" charset="0"/>
            </a:endParaRPr>
          </a:p>
          <a:p>
            <a:pPr lvl="0"/>
            <a:r>
              <a:rPr lang="lt-LT" sz="3200" dirty="0">
                <a:latin typeface="Arial" panose="020B0604020202020204" pitchFamily="34" charset="0"/>
                <a:cs typeface="Arial" panose="020B0604020202020204" pitchFamily="34" charset="0"/>
              </a:rPr>
              <a:t>Lietuvos gretutinių teisių asociacija AGATA</a:t>
            </a:r>
            <a:endParaRPr lang="en-US" sz="3200" dirty="0">
              <a:latin typeface="Arial" panose="020B0604020202020204" pitchFamily="34" charset="0"/>
              <a:cs typeface="Arial" panose="020B0604020202020204" pitchFamily="34" charset="0"/>
            </a:endParaRPr>
          </a:p>
          <a:p>
            <a:pPr lvl="0"/>
            <a:r>
              <a:rPr lang="lt-LT" sz="3200" dirty="0">
                <a:latin typeface="Arial" panose="020B0604020202020204" pitchFamily="34" charset="0"/>
                <a:cs typeface="Arial" panose="020B0604020202020204" pitchFamily="34" charset="0"/>
              </a:rPr>
              <a:t>Audiovizualinių kūrinių autorių teisių asociacija AVAKA</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1991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E81582AF-73D7-4551-AFF6-88E9F5645190}"/>
              </a:ext>
            </a:extLst>
          </p:cNvPr>
          <p:cNvSpPr>
            <a:spLocks noGrp="1"/>
          </p:cNvSpPr>
          <p:nvPr>
            <p:ph type="title"/>
          </p:nvPr>
        </p:nvSpPr>
        <p:spPr/>
        <p:txBody>
          <a:bodyPr/>
          <a:lstStyle/>
          <a:p>
            <a:r>
              <a:rPr lang="lt-LT" dirty="0"/>
              <a:t>Praktinė užduotis</a:t>
            </a:r>
            <a:endParaRPr lang="en-US" dirty="0"/>
          </a:p>
        </p:txBody>
      </p:sp>
    </p:spTree>
    <p:extLst>
      <p:ext uri="{BB962C8B-B14F-4D97-AF65-F5344CB8AC3E}">
        <p14:creationId xmlns:p14="http://schemas.microsoft.com/office/powerpoint/2010/main" val="3991635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E357C11B-684A-43CC-9196-00178EBB7F96}"/>
              </a:ext>
            </a:extLst>
          </p:cNvPr>
          <p:cNvSpPr>
            <a:spLocks noGrp="1"/>
          </p:cNvSpPr>
          <p:nvPr>
            <p:ph type="title"/>
          </p:nvPr>
        </p:nvSpPr>
        <p:spPr>
          <a:xfrm>
            <a:off x="2506056" y="1821944"/>
            <a:ext cx="7179887" cy="3214111"/>
          </a:xfrm>
        </p:spPr>
        <p:txBody>
          <a:bodyPr>
            <a:normAutofit/>
          </a:bodyPr>
          <a:lstStyle/>
          <a:p>
            <a:r>
              <a:rPr lang="pt-BR" sz="4000" dirty="0"/>
              <a:t>1 užsiėmimas. </a:t>
            </a:r>
            <a:r>
              <a:rPr lang="lt-LT" sz="4000" dirty="0"/>
              <a:t/>
            </a:r>
            <a:br>
              <a:rPr lang="lt-LT" sz="4000" dirty="0"/>
            </a:br>
            <a:r>
              <a:rPr lang="pt-BR" sz="4000" dirty="0"/>
              <a:t/>
            </a:r>
            <a:br>
              <a:rPr lang="pt-BR" sz="4000" dirty="0"/>
            </a:br>
            <a:r>
              <a:rPr lang="pt-BR" sz="4000" dirty="0"/>
              <a:t>Kam reikalingos autorių teisės ir visokios licencijos?</a:t>
            </a:r>
            <a:endParaRPr lang="lt-LT" sz="4000" dirty="0"/>
          </a:p>
        </p:txBody>
      </p:sp>
    </p:spTree>
    <p:extLst>
      <p:ext uri="{BB962C8B-B14F-4D97-AF65-F5344CB8AC3E}">
        <p14:creationId xmlns:p14="http://schemas.microsoft.com/office/powerpoint/2010/main" val="4255791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CD7AEB-ED4D-4477-B575-865517B447A2}"/>
              </a:ext>
            </a:extLst>
          </p:cNvPr>
          <p:cNvSpPr>
            <a:spLocks noGrp="1"/>
          </p:cNvSpPr>
          <p:nvPr>
            <p:ph type="title"/>
          </p:nvPr>
        </p:nvSpPr>
        <p:spPr/>
        <p:txBody>
          <a:bodyPr/>
          <a:lstStyle/>
          <a:p>
            <a:r>
              <a:rPr lang="lt-LT" dirty="0"/>
              <a:t>Praktinė užduotis</a:t>
            </a:r>
            <a:endParaRPr lang="en-US" dirty="0"/>
          </a:p>
        </p:txBody>
      </p:sp>
      <p:sp>
        <p:nvSpPr>
          <p:cNvPr id="3" name="Content Placeholder 2">
            <a:extLst>
              <a:ext uri="{FF2B5EF4-FFF2-40B4-BE49-F238E27FC236}">
                <a16:creationId xmlns:a16="http://schemas.microsoft.com/office/drawing/2014/main" xmlns="" id="{3AF95FE4-8357-4025-B473-1A5A6BB1EBE5}"/>
              </a:ext>
            </a:extLst>
          </p:cNvPr>
          <p:cNvSpPr>
            <a:spLocks noGrp="1"/>
          </p:cNvSpPr>
          <p:nvPr>
            <p:ph idx="1"/>
          </p:nvPr>
        </p:nvSpPr>
        <p:spPr>
          <a:xfrm>
            <a:off x="838200" y="2314723"/>
            <a:ext cx="10515600" cy="2990924"/>
          </a:xfrm>
        </p:spPr>
        <p:txBody>
          <a:bodyPr>
            <a:normAutofit/>
          </a:bodyPr>
          <a:lstStyle/>
          <a:p>
            <a:pPr marL="0" indent="0">
              <a:buNone/>
            </a:pPr>
            <a:r>
              <a:rPr lang="lt-LT" sz="3200" b="1" dirty="0">
                <a:latin typeface="Arial" panose="020B0604020202020204" pitchFamily="34" charset="0"/>
                <a:cs typeface="Arial" panose="020B0604020202020204" pitchFamily="34" charset="0"/>
              </a:rPr>
              <a:t>Suraskite</a:t>
            </a:r>
            <a:r>
              <a:rPr lang="lt-LT" sz="3200" dirty="0">
                <a:latin typeface="Arial" panose="020B0604020202020204" pitchFamily="34" charset="0"/>
                <a:cs typeface="Arial" panose="020B0604020202020204" pitchFamily="34" charset="0"/>
              </a:rPr>
              <a:t> savo išmaniuosiuose telefonuose bent po </a:t>
            </a:r>
            <a:r>
              <a:rPr lang="lt-LT" sz="3200" b="1" dirty="0">
                <a:latin typeface="Arial" panose="020B0604020202020204" pitchFamily="34" charset="0"/>
                <a:cs typeface="Arial" panose="020B0604020202020204" pitchFamily="34" charset="0"/>
              </a:rPr>
              <a:t>tris skirtingas nuotraukas</a:t>
            </a:r>
            <a:r>
              <a:rPr lang="lt-LT" sz="3200" dirty="0">
                <a:latin typeface="Arial" panose="020B0604020202020204" pitchFamily="34" charset="0"/>
                <a:cs typeface="Arial" panose="020B0604020202020204" pitchFamily="34" charset="0"/>
              </a:rPr>
              <a:t>, kurias būtų legalu pasinaudojant autorių teisių išimtimis, nemokamai, neprašant autorių leidimo panaudoti rengiant informaciją interneto svetainėje apie jūsų krašto istoriją.</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1778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C9C56D8C-4611-4360-BD88-3E2504C32620}"/>
              </a:ext>
            </a:extLst>
          </p:cNvPr>
          <p:cNvSpPr>
            <a:spLocks noGrp="1"/>
          </p:cNvSpPr>
          <p:nvPr>
            <p:ph type="title"/>
          </p:nvPr>
        </p:nvSpPr>
        <p:spPr/>
        <p:txBody>
          <a:bodyPr>
            <a:normAutofit fontScale="90000"/>
          </a:bodyPr>
          <a:lstStyle/>
          <a:p>
            <a:r>
              <a:rPr lang="lt-LT" dirty="0"/>
              <a:t>Kūrybinės bendrijos ir jų licencijos</a:t>
            </a:r>
            <a:endParaRPr lang="en-US" dirty="0"/>
          </a:p>
        </p:txBody>
      </p:sp>
    </p:spTree>
    <p:extLst>
      <p:ext uri="{BB962C8B-B14F-4D97-AF65-F5344CB8AC3E}">
        <p14:creationId xmlns:p14="http://schemas.microsoft.com/office/powerpoint/2010/main" val="2845753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784683-E13D-4BFC-8B57-4C48F50F5306}"/>
              </a:ext>
            </a:extLst>
          </p:cNvPr>
          <p:cNvSpPr>
            <a:spLocks noGrp="1"/>
          </p:cNvSpPr>
          <p:nvPr>
            <p:ph type="title"/>
          </p:nvPr>
        </p:nvSpPr>
        <p:spPr/>
        <p:txBody>
          <a:bodyPr/>
          <a:lstStyle/>
          <a:p>
            <a:r>
              <a:rPr lang="lt-LT" dirty="0"/>
              <a:t>Kūrybinės bendrijos ir jų licencijos</a:t>
            </a:r>
            <a:endParaRPr lang="en-US" dirty="0"/>
          </a:p>
        </p:txBody>
      </p:sp>
      <p:sp>
        <p:nvSpPr>
          <p:cNvPr id="3" name="Content Placeholder 2">
            <a:extLst>
              <a:ext uri="{FF2B5EF4-FFF2-40B4-BE49-F238E27FC236}">
                <a16:creationId xmlns:a16="http://schemas.microsoft.com/office/drawing/2014/main" xmlns="" id="{89986C1E-F382-470A-8013-66B04E977173}"/>
              </a:ext>
            </a:extLst>
          </p:cNvPr>
          <p:cNvSpPr>
            <a:spLocks noGrp="1"/>
          </p:cNvSpPr>
          <p:nvPr>
            <p:ph idx="1"/>
          </p:nvPr>
        </p:nvSpPr>
        <p:spPr>
          <a:xfrm>
            <a:off x="838200" y="2335988"/>
            <a:ext cx="10515600" cy="4075445"/>
          </a:xfrm>
        </p:spPr>
        <p:txBody>
          <a:bodyPr>
            <a:normAutofit/>
          </a:bodyPr>
          <a:lstStyle/>
          <a:p>
            <a:r>
              <a:rPr lang="lt-LT" sz="3200" dirty="0">
                <a:latin typeface="Arial" panose="020B0604020202020204" pitchFamily="34" charset="0"/>
                <a:cs typeface="Arial" panose="020B0604020202020204" pitchFamily="34" charset="0"/>
              </a:rPr>
              <a:t>Kūrybinių bendrijų </a:t>
            </a:r>
            <a:r>
              <a:rPr lang="en-US" sz="3200" dirty="0" err="1">
                <a:latin typeface="Arial" panose="020B0604020202020204" pitchFamily="34" charset="0"/>
                <a:cs typeface="Arial" panose="020B0604020202020204" pitchFamily="34" charset="0"/>
              </a:rPr>
              <a:t>licencijos</a:t>
            </a:r>
            <a:r>
              <a:rPr lang="en-US" sz="3200" dirty="0">
                <a:latin typeface="Arial" panose="020B0604020202020204" pitchFamily="34" charset="0"/>
                <a:cs typeface="Arial" panose="020B0604020202020204" pitchFamily="34" charset="0"/>
              </a:rPr>
              <a:t> </a:t>
            </a:r>
            <a:r>
              <a:rPr lang="lt-LT" sz="3200" dirty="0">
                <a:latin typeface="Arial" panose="020B0604020202020204" pitchFamily="34" charset="0"/>
                <a:cs typeface="Arial" panose="020B0604020202020204" pitchFamily="34" charset="0"/>
              </a:rPr>
              <a:t>padeda kūrėjams (licenciarams) išsaugoti autorių teises ir kartu leisti kitiems kopijuoti, platinti ir kitaip pasinaudoti jų kūryba, bent jau nekomerciniais tikslais. </a:t>
            </a:r>
          </a:p>
          <a:p>
            <a:r>
              <a:rPr lang="lt-LT" sz="3200" dirty="0">
                <a:latin typeface="Arial" panose="020B0604020202020204" pitchFamily="34" charset="0"/>
                <a:cs typeface="Arial" panose="020B0604020202020204" pitchFamily="34" charset="0"/>
              </a:rPr>
              <a:t>Kiekviena kūrybinių bendrijų licencija užtikrina, kad licenciarai būtų nurodomi kaip savo kūrybos autoriai, veikia visame pasaulyje ir galioja tol, kol galioja atitinkamos autorių teisės.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89507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784683-E13D-4BFC-8B57-4C48F50F5306}"/>
              </a:ext>
            </a:extLst>
          </p:cNvPr>
          <p:cNvSpPr>
            <a:spLocks noGrp="1"/>
          </p:cNvSpPr>
          <p:nvPr>
            <p:ph type="title"/>
          </p:nvPr>
        </p:nvSpPr>
        <p:spPr/>
        <p:txBody>
          <a:bodyPr/>
          <a:lstStyle/>
          <a:p>
            <a:r>
              <a:rPr lang="lt-LT" dirty="0"/>
              <a:t>Kaip pasirinkti licenciją?</a:t>
            </a:r>
            <a:endParaRPr lang="en-US" dirty="0"/>
          </a:p>
        </p:txBody>
      </p:sp>
      <p:sp>
        <p:nvSpPr>
          <p:cNvPr id="3" name="Content Placeholder 2">
            <a:extLst>
              <a:ext uri="{FF2B5EF4-FFF2-40B4-BE49-F238E27FC236}">
                <a16:creationId xmlns:a16="http://schemas.microsoft.com/office/drawing/2014/main" xmlns="" id="{89986C1E-F382-470A-8013-66B04E977173}"/>
              </a:ext>
            </a:extLst>
          </p:cNvPr>
          <p:cNvSpPr>
            <a:spLocks noGrp="1"/>
          </p:cNvSpPr>
          <p:nvPr>
            <p:ph idx="1"/>
          </p:nvPr>
        </p:nvSpPr>
        <p:spPr>
          <a:xfrm>
            <a:off x="838200" y="2304090"/>
            <a:ext cx="10515600" cy="2640049"/>
          </a:xfrm>
        </p:spPr>
        <p:txBody>
          <a:bodyPr>
            <a:normAutofit/>
          </a:bodyPr>
          <a:lstStyle/>
          <a:p>
            <a:pPr marL="0" indent="0">
              <a:buNone/>
            </a:pPr>
            <a:r>
              <a:rPr lang="lt-LT" sz="3200" dirty="0">
                <a:latin typeface="Arial" panose="020B0604020202020204" pitchFamily="34" charset="0"/>
                <a:cs typeface="Arial" panose="020B0604020202020204" pitchFamily="34" charset="0"/>
              </a:rPr>
              <a:t>Pasirinkdamas licenciją licenciaras turi atsakyti į keletą klausimų: </a:t>
            </a:r>
          </a:p>
          <a:p>
            <a:r>
              <a:rPr lang="lt-LT" sz="3200" dirty="0">
                <a:latin typeface="Arial" panose="020B0604020202020204" pitchFamily="34" charset="0"/>
                <a:cs typeface="Arial" panose="020B0604020202020204" pitchFamily="34" charset="0"/>
              </a:rPr>
              <a:t>ar leisti naudoti komerciniams tikslams?</a:t>
            </a:r>
          </a:p>
          <a:p>
            <a:r>
              <a:rPr lang="lt-LT" sz="3200" dirty="0">
                <a:latin typeface="Arial" panose="020B0604020202020204" pitchFamily="34" charset="0"/>
                <a:cs typeface="Arial" panose="020B0604020202020204" pitchFamily="34" charset="0"/>
              </a:rPr>
              <a:t>ar leisti išvestinius kūrinius?</a:t>
            </a:r>
          </a:p>
        </p:txBody>
      </p:sp>
    </p:spTree>
    <p:extLst>
      <p:ext uri="{BB962C8B-B14F-4D97-AF65-F5344CB8AC3E}">
        <p14:creationId xmlns:p14="http://schemas.microsoft.com/office/powerpoint/2010/main" val="34707042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784683-E13D-4BFC-8B57-4C48F50F5306}"/>
              </a:ext>
            </a:extLst>
          </p:cNvPr>
          <p:cNvSpPr>
            <a:spLocks noGrp="1"/>
          </p:cNvSpPr>
          <p:nvPr>
            <p:ph type="title"/>
          </p:nvPr>
        </p:nvSpPr>
        <p:spPr>
          <a:xfrm>
            <a:off x="838200" y="365125"/>
            <a:ext cx="8136835" cy="1325563"/>
          </a:xfrm>
        </p:spPr>
        <p:txBody>
          <a:bodyPr>
            <a:normAutofit fontScale="90000"/>
          </a:bodyPr>
          <a:lstStyle/>
          <a:p>
            <a:r>
              <a:rPr lang="lt-LT" dirty="0"/>
              <a:t>Kūrybinių bendrijų licencijų parinkimo įrankis</a:t>
            </a:r>
            <a:endParaRPr lang="en-US" dirty="0"/>
          </a:p>
        </p:txBody>
      </p:sp>
      <p:sp>
        <p:nvSpPr>
          <p:cNvPr id="3" name="Content Placeholder 2">
            <a:extLst>
              <a:ext uri="{FF2B5EF4-FFF2-40B4-BE49-F238E27FC236}">
                <a16:creationId xmlns:a16="http://schemas.microsoft.com/office/drawing/2014/main" xmlns="" id="{89986C1E-F382-470A-8013-66B04E977173}"/>
              </a:ext>
            </a:extLst>
          </p:cNvPr>
          <p:cNvSpPr>
            <a:spLocks noGrp="1"/>
          </p:cNvSpPr>
          <p:nvPr>
            <p:ph idx="1"/>
          </p:nvPr>
        </p:nvSpPr>
        <p:spPr>
          <a:xfrm>
            <a:off x="838200" y="3723999"/>
            <a:ext cx="10515600" cy="559766"/>
          </a:xfrm>
        </p:spPr>
        <p:txBody>
          <a:bodyPr>
            <a:normAutofit/>
          </a:bodyPr>
          <a:lstStyle/>
          <a:p>
            <a:pPr marL="0" indent="0" algn="ctr">
              <a:buNone/>
            </a:pPr>
            <a:r>
              <a:rPr lang="lt-LT" sz="3200" u="sng" dirty="0">
                <a:latin typeface="Arial" panose="020B0604020202020204" pitchFamily="34" charset="0"/>
                <a:cs typeface="Arial" panose="020B0604020202020204" pitchFamily="34" charset="0"/>
                <a:hlinkClick r:id="rId3"/>
              </a:rPr>
              <a:t>https://creativecommons.org/choose/</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26164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784683-E13D-4BFC-8B57-4C48F50F5306}"/>
              </a:ext>
            </a:extLst>
          </p:cNvPr>
          <p:cNvSpPr>
            <a:spLocks noGrp="1"/>
          </p:cNvSpPr>
          <p:nvPr>
            <p:ph type="title"/>
          </p:nvPr>
        </p:nvSpPr>
        <p:spPr>
          <a:xfrm>
            <a:off x="716280" y="365125"/>
            <a:ext cx="10515600" cy="1325563"/>
          </a:xfrm>
        </p:spPr>
        <p:txBody>
          <a:bodyPr/>
          <a:lstStyle/>
          <a:p>
            <a:r>
              <a:rPr lang="lt-LT" dirty="0"/>
              <a:t>Kūrybinių licencijų rūšys (</a:t>
            </a:r>
            <a:r>
              <a:rPr lang="en-US" dirty="0"/>
              <a:t>1)</a:t>
            </a:r>
          </a:p>
        </p:txBody>
      </p:sp>
      <p:sp>
        <p:nvSpPr>
          <p:cNvPr id="3" name="Content Placeholder 2">
            <a:extLst>
              <a:ext uri="{FF2B5EF4-FFF2-40B4-BE49-F238E27FC236}">
                <a16:creationId xmlns:a16="http://schemas.microsoft.com/office/drawing/2014/main" xmlns="" id="{89986C1E-F382-470A-8013-66B04E977173}"/>
              </a:ext>
            </a:extLst>
          </p:cNvPr>
          <p:cNvSpPr>
            <a:spLocks noGrp="1"/>
          </p:cNvSpPr>
          <p:nvPr>
            <p:ph idx="1"/>
          </p:nvPr>
        </p:nvSpPr>
        <p:spPr>
          <a:xfrm>
            <a:off x="2557501" y="2270349"/>
            <a:ext cx="9579935" cy="4222525"/>
          </a:xfrm>
        </p:spPr>
        <p:txBody>
          <a:bodyPr>
            <a:noAutofit/>
          </a:bodyPr>
          <a:lstStyle/>
          <a:p>
            <a:pPr marL="0" indent="0">
              <a:buNone/>
            </a:pPr>
            <a:r>
              <a:rPr lang="lt-LT" sz="3200" b="1" dirty="0">
                <a:latin typeface="Arial" panose="020B0604020202020204" pitchFamily="34" charset="0"/>
                <a:cs typeface="Arial" panose="020B0604020202020204" pitchFamily="34" charset="0"/>
              </a:rPr>
              <a:t>CC</a:t>
            </a:r>
            <a:r>
              <a:rPr lang="en-US" sz="3200" b="1" dirty="0">
                <a:latin typeface="Arial" panose="020B0604020202020204" pitchFamily="34" charset="0"/>
                <a:cs typeface="Arial" panose="020B0604020202020204" pitchFamily="34" charset="0"/>
              </a:rPr>
              <a:t>0</a:t>
            </a:r>
            <a:r>
              <a:rPr lang="en-US" sz="3200" dirty="0">
                <a:latin typeface="Arial" panose="020B0604020202020204" pitchFamily="34" charset="0"/>
                <a:cs typeface="Arial" panose="020B0604020202020204" pitchFamily="34" charset="0"/>
              </a:rPr>
              <a:t> </a:t>
            </a:r>
            <a:r>
              <a:rPr lang="lt-LT" sz="3200" dirty="0">
                <a:latin typeface="Arial" panose="020B0604020202020204" pitchFamily="34" charset="0"/>
                <a:cs typeface="Arial" panose="020B0604020202020204" pitchFamily="34" charset="0"/>
              </a:rPr>
              <a:t>–</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viešoji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sritis</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angl.</a:t>
            </a:r>
            <a:r>
              <a:rPr lang="en-US" sz="3200" dirty="0">
                <a:latin typeface="Arial" panose="020B0604020202020204" pitchFamily="34" charset="0"/>
                <a:cs typeface="Arial" panose="020B0604020202020204" pitchFamily="34" charset="0"/>
              </a:rPr>
              <a:t> </a:t>
            </a:r>
            <a:r>
              <a:rPr lang="en-US" sz="3200" i="1" dirty="0">
                <a:latin typeface="Arial" panose="020B0604020202020204" pitchFamily="34" charset="0"/>
                <a:cs typeface="Arial" panose="020B0604020202020204" pitchFamily="34" charset="0"/>
              </a:rPr>
              <a:t>public domain</a:t>
            </a:r>
            <a:r>
              <a:rPr lang="en-US" sz="3200" dirty="0">
                <a:latin typeface="Arial" panose="020B0604020202020204" pitchFamily="34" charset="0"/>
                <a:cs typeface="Arial" panose="020B0604020202020204" pitchFamily="34" charset="0"/>
              </a:rPr>
              <a:t>)</a:t>
            </a:r>
            <a:endParaRPr lang="lt-LT" sz="3200" dirty="0">
              <a:latin typeface="Arial" panose="020B0604020202020204" pitchFamily="34" charset="0"/>
              <a:cs typeface="Arial" panose="020B0604020202020204" pitchFamily="34" charset="0"/>
            </a:endParaRPr>
          </a:p>
          <a:p>
            <a:pPr marL="0" indent="0">
              <a:buNone/>
            </a:pPr>
            <a:endParaRPr lang="en-US" sz="800" dirty="0">
              <a:latin typeface="Arial" panose="020B0604020202020204" pitchFamily="34" charset="0"/>
              <a:cs typeface="Arial" panose="020B0604020202020204" pitchFamily="34" charset="0"/>
            </a:endParaRPr>
          </a:p>
          <a:p>
            <a:pPr marL="0" indent="0">
              <a:buNone/>
            </a:pPr>
            <a:r>
              <a:rPr lang="en-US" sz="3200" b="1" dirty="0">
                <a:latin typeface="Arial" panose="020B0604020202020204" pitchFamily="34" charset="0"/>
                <a:cs typeface="Arial" panose="020B0604020202020204" pitchFamily="34" charset="0"/>
              </a:rPr>
              <a:t>CC BY </a:t>
            </a:r>
            <a:r>
              <a:rPr lang="lt-LT" sz="3200" dirty="0">
                <a:latin typeface="Arial" panose="020B0604020202020204" pitchFamily="34" charset="0"/>
                <a:cs typeface="Arial" panose="020B0604020202020204" pitchFamily="34" charset="0"/>
              </a:rPr>
              <a:t>–</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priskyrimas</a:t>
            </a:r>
            <a:r>
              <a:rPr lang="en-US" sz="3200" dirty="0">
                <a:latin typeface="Arial" panose="020B0604020202020204" pitchFamily="34" charset="0"/>
                <a:cs typeface="Arial" panose="020B0604020202020204" pitchFamily="34" charset="0"/>
              </a:rPr>
              <a:t> </a:t>
            </a:r>
            <a:endParaRPr lang="lt-LT" sz="3200" dirty="0">
              <a:latin typeface="Arial" panose="020B0604020202020204" pitchFamily="34" charset="0"/>
              <a:cs typeface="Arial" panose="020B0604020202020204" pitchFamily="34" charset="0"/>
            </a:endParaRPr>
          </a:p>
          <a:p>
            <a:pPr marL="0" indent="0">
              <a:buNone/>
            </a:pPr>
            <a:endParaRPr lang="en-US" sz="800" dirty="0">
              <a:latin typeface="Arial" panose="020B0604020202020204" pitchFamily="34" charset="0"/>
              <a:cs typeface="Arial" panose="020B0604020202020204" pitchFamily="34" charset="0"/>
            </a:endParaRPr>
          </a:p>
          <a:p>
            <a:pPr marL="0" indent="0">
              <a:buNone/>
            </a:pPr>
            <a:r>
              <a:rPr lang="en-US" sz="3200" b="1" dirty="0">
                <a:latin typeface="Arial" panose="020B0604020202020204" pitchFamily="34" charset="0"/>
                <a:cs typeface="Arial" panose="020B0604020202020204" pitchFamily="34" charset="0"/>
              </a:rPr>
              <a:t>CC BY-SA </a:t>
            </a:r>
            <a:r>
              <a:rPr lang="lt-LT" sz="3200" dirty="0">
                <a:latin typeface="Arial" panose="020B0604020202020204" pitchFamily="34" charset="0"/>
                <a:cs typeface="Arial" panose="020B0604020202020204" pitchFamily="34" charset="0"/>
              </a:rPr>
              <a:t>–</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priskyrimas</a:t>
            </a:r>
            <a:r>
              <a:rPr lang="lt-LT"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analogiškas</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platinimas</a:t>
            </a:r>
            <a:endParaRPr lang="lt-LT" sz="3200" dirty="0">
              <a:latin typeface="Arial" panose="020B0604020202020204" pitchFamily="34" charset="0"/>
              <a:cs typeface="Arial" panose="020B0604020202020204" pitchFamily="34" charset="0"/>
            </a:endParaRPr>
          </a:p>
          <a:p>
            <a:pPr marL="0" indent="0">
              <a:buNone/>
            </a:pPr>
            <a:endParaRPr lang="en-US" sz="800" dirty="0">
              <a:latin typeface="Arial" panose="020B0604020202020204" pitchFamily="34" charset="0"/>
              <a:cs typeface="Arial" panose="020B0604020202020204" pitchFamily="34" charset="0"/>
            </a:endParaRPr>
          </a:p>
          <a:p>
            <a:pPr marL="0" indent="0">
              <a:buNone/>
            </a:pPr>
            <a:r>
              <a:rPr lang="lt-LT" sz="3200" b="1" dirty="0">
                <a:latin typeface="Arial" panose="020B0604020202020204" pitchFamily="34" charset="0"/>
                <a:cs typeface="Arial" panose="020B0604020202020204" pitchFamily="34" charset="0"/>
              </a:rPr>
              <a:t>CC BY-ND </a:t>
            </a:r>
            <a:r>
              <a:rPr lang="lt-LT" sz="3200" dirty="0">
                <a:latin typeface="Arial" panose="020B0604020202020204" pitchFamily="34" charset="0"/>
                <a:cs typeface="Arial" panose="020B0604020202020204" pitchFamily="34" charset="0"/>
              </a:rPr>
              <a:t>–</a:t>
            </a:r>
            <a:r>
              <a:rPr lang="en-US" sz="3200" dirty="0">
                <a:latin typeface="Arial" panose="020B0604020202020204" pitchFamily="34" charset="0"/>
                <a:cs typeface="Arial" panose="020B0604020202020204" pitchFamily="34" charset="0"/>
              </a:rPr>
              <a:t> p</a:t>
            </a:r>
            <a:r>
              <a:rPr lang="lt-LT" sz="3200" dirty="0" err="1">
                <a:latin typeface="Arial" panose="020B0604020202020204" pitchFamily="34" charset="0"/>
                <a:cs typeface="Arial" panose="020B0604020202020204" pitchFamily="34" charset="0"/>
              </a:rPr>
              <a:t>riskyrimas</a:t>
            </a:r>
            <a:r>
              <a:rPr lang="lt-LT" sz="3200" dirty="0">
                <a:latin typeface="Arial" panose="020B0604020202020204" pitchFamily="34" charset="0"/>
                <a:cs typeface="Arial" panose="020B0604020202020204" pitchFamily="34" charset="0"/>
              </a:rPr>
              <a:t>, jokių išvestinių kūrinių</a:t>
            </a:r>
          </a:p>
          <a:p>
            <a:pPr marL="0" indent="0">
              <a:buNone/>
            </a:pPr>
            <a:endParaRPr lang="en-US" sz="800" dirty="0">
              <a:latin typeface="Arial" panose="020B0604020202020204" pitchFamily="34" charset="0"/>
              <a:cs typeface="Arial" panose="020B0604020202020204" pitchFamily="34" charset="0"/>
            </a:endParaRPr>
          </a:p>
          <a:p>
            <a:pPr marL="0" indent="0">
              <a:buNone/>
            </a:pPr>
            <a:r>
              <a:rPr lang="en-US" sz="3200" b="1" dirty="0">
                <a:latin typeface="Arial" panose="020B0604020202020204" pitchFamily="34" charset="0"/>
                <a:cs typeface="Arial" panose="020B0604020202020204" pitchFamily="34" charset="0"/>
              </a:rPr>
              <a:t>CC BY-NC </a:t>
            </a:r>
            <a:r>
              <a:rPr lang="en-US" sz="3200" dirty="0" err="1">
                <a:latin typeface="Arial" panose="020B0604020202020204" pitchFamily="34" charset="0"/>
                <a:cs typeface="Arial" panose="020B0604020202020204" pitchFamily="34" charset="0"/>
              </a:rPr>
              <a:t>priskyrimas</a:t>
            </a:r>
            <a:r>
              <a:rPr lang="lt-LT"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nekomercinis</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naudojimas</a:t>
            </a:r>
            <a:endParaRPr lang="en-US" sz="3200" dirty="0">
              <a:latin typeface="Arial" panose="020B0604020202020204" pitchFamily="34" charset="0"/>
              <a:cs typeface="Arial" panose="020B0604020202020204" pitchFamily="34" charset="0"/>
            </a:endParaRPr>
          </a:p>
        </p:txBody>
      </p:sp>
      <p:pic>
        <p:nvPicPr>
          <p:cNvPr id="4" name="Picture 3" descr="https://cc.lnb.lt/wp-content/uploads/2018/03/CC0.png">
            <a:extLst>
              <a:ext uri="{FF2B5EF4-FFF2-40B4-BE49-F238E27FC236}">
                <a16:creationId xmlns:a16="http://schemas.microsoft.com/office/drawing/2014/main" xmlns="" id="{404FBE6C-5E0D-4DF8-A497-15A645F7169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80676" y="2258356"/>
            <a:ext cx="570230" cy="528955"/>
          </a:xfrm>
          <a:prstGeom prst="rect">
            <a:avLst/>
          </a:prstGeom>
          <a:noFill/>
          <a:ln>
            <a:noFill/>
          </a:ln>
        </p:spPr>
      </p:pic>
      <p:pic>
        <p:nvPicPr>
          <p:cNvPr id="5" name="Picture 4" descr="https://cc.lnb.lt/wp-content/uploads/2018/03/CC-BY.png">
            <a:extLst>
              <a:ext uri="{FF2B5EF4-FFF2-40B4-BE49-F238E27FC236}">
                <a16:creationId xmlns:a16="http://schemas.microsoft.com/office/drawing/2014/main" xmlns="" id="{725EEB04-8C26-4C9B-9FA2-75D17A726BD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8180" y="2985471"/>
            <a:ext cx="1567271" cy="578848"/>
          </a:xfrm>
          <a:prstGeom prst="rect">
            <a:avLst/>
          </a:prstGeom>
          <a:noFill/>
          <a:ln>
            <a:noFill/>
          </a:ln>
        </p:spPr>
      </p:pic>
      <p:pic>
        <p:nvPicPr>
          <p:cNvPr id="6" name="Picture 5" descr="https://cc.lnb.lt/wp-content/uploads/2018/03/CC-BY-SA.png">
            <a:extLst>
              <a:ext uri="{FF2B5EF4-FFF2-40B4-BE49-F238E27FC236}">
                <a16:creationId xmlns:a16="http://schemas.microsoft.com/office/drawing/2014/main" xmlns="" id="{451B1C81-4519-46D9-A00A-F8804DD1858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98181" y="3731409"/>
            <a:ext cx="1567271" cy="663892"/>
          </a:xfrm>
          <a:prstGeom prst="rect">
            <a:avLst/>
          </a:prstGeom>
          <a:noFill/>
          <a:ln>
            <a:noFill/>
          </a:ln>
        </p:spPr>
      </p:pic>
      <p:pic>
        <p:nvPicPr>
          <p:cNvPr id="7" name="Picture 6" descr="https://cc.lnb.lt/wp-content/uploads/2018/03/CC-BY-ND.png">
            <a:extLst>
              <a:ext uri="{FF2B5EF4-FFF2-40B4-BE49-F238E27FC236}">
                <a16:creationId xmlns:a16="http://schemas.microsoft.com/office/drawing/2014/main" xmlns="" id="{B48C471B-4DF0-498D-8348-AC9459D4AAF7}"/>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783635" y="4575823"/>
            <a:ext cx="1567271" cy="663892"/>
          </a:xfrm>
          <a:prstGeom prst="rect">
            <a:avLst/>
          </a:prstGeom>
          <a:noFill/>
          <a:ln>
            <a:noFill/>
          </a:ln>
        </p:spPr>
      </p:pic>
      <p:pic>
        <p:nvPicPr>
          <p:cNvPr id="8" name="Picture 7" descr="https://cc.lnb.lt/wp-content/uploads/2018/03/CC-BY-NC.png">
            <a:extLst>
              <a:ext uri="{FF2B5EF4-FFF2-40B4-BE49-F238E27FC236}">
                <a16:creationId xmlns:a16="http://schemas.microsoft.com/office/drawing/2014/main" xmlns="" id="{68C39BBC-4123-4FFF-9ED0-ADEDD3A8A524}"/>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783635" y="5420237"/>
            <a:ext cx="1567271" cy="566783"/>
          </a:xfrm>
          <a:prstGeom prst="rect">
            <a:avLst/>
          </a:prstGeom>
          <a:noFill/>
          <a:ln>
            <a:noFill/>
          </a:ln>
        </p:spPr>
      </p:pic>
    </p:spTree>
    <p:extLst>
      <p:ext uri="{BB962C8B-B14F-4D97-AF65-F5344CB8AC3E}">
        <p14:creationId xmlns:p14="http://schemas.microsoft.com/office/powerpoint/2010/main" val="3291453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784683-E13D-4BFC-8B57-4C48F50F5306}"/>
              </a:ext>
            </a:extLst>
          </p:cNvPr>
          <p:cNvSpPr>
            <a:spLocks noGrp="1"/>
          </p:cNvSpPr>
          <p:nvPr>
            <p:ph type="title"/>
          </p:nvPr>
        </p:nvSpPr>
        <p:spPr/>
        <p:txBody>
          <a:bodyPr>
            <a:normAutofit/>
          </a:bodyPr>
          <a:lstStyle/>
          <a:p>
            <a:r>
              <a:rPr lang="lt-LT" dirty="0"/>
              <a:t>N</a:t>
            </a:r>
            <a:r>
              <a:rPr lang="pt-BR" dirty="0"/>
              <a:t>ekomercinis naudojimas</a:t>
            </a:r>
            <a:endParaRPr lang="en-US" dirty="0"/>
          </a:p>
        </p:txBody>
      </p:sp>
      <p:sp>
        <p:nvSpPr>
          <p:cNvPr id="3" name="Content Placeholder 2">
            <a:extLst>
              <a:ext uri="{FF2B5EF4-FFF2-40B4-BE49-F238E27FC236}">
                <a16:creationId xmlns:a16="http://schemas.microsoft.com/office/drawing/2014/main" xmlns="" id="{89986C1E-F382-470A-8013-66B04E977173}"/>
              </a:ext>
            </a:extLst>
          </p:cNvPr>
          <p:cNvSpPr>
            <a:spLocks noGrp="1"/>
          </p:cNvSpPr>
          <p:nvPr>
            <p:ph idx="1"/>
          </p:nvPr>
        </p:nvSpPr>
        <p:spPr>
          <a:xfrm>
            <a:off x="838200" y="2357253"/>
            <a:ext cx="10515600" cy="2895231"/>
          </a:xfrm>
        </p:spPr>
        <p:txBody>
          <a:bodyPr>
            <a:normAutofit/>
          </a:bodyPr>
          <a:lstStyle/>
          <a:p>
            <a:r>
              <a:rPr lang="lt-LT" sz="3200" dirty="0">
                <a:latin typeface="Arial" panose="020B0604020202020204" pitchFamily="34" charset="0"/>
                <a:cs typeface="Arial" panose="020B0604020202020204" pitchFamily="34" charset="0"/>
              </a:rPr>
              <a:t>Neskirtas ir nenukreiptas į komercinės naudos ar piniginio atlygio gavimą.</a:t>
            </a:r>
          </a:p>
          <a:p>
            <a:r>
              <a:rPr lang="en-US" sz="3200" dirty="0">
                <a:latin typeface="Arial" panose="020B0604020202020204" pitchFamily="34" charset="0"/>
                <a:cs typeface="Arial" panose="020B0604020202020204" pitchFamily="34" charset="0"/>
              </a:rPr>
              <a:t>N</a:t>
            </a:r>
            <a:r>
              <a:rPr lang="lt-LT" sz="3200" dirty="0" err="1">
                <a:latin typeface="Arial" panose="020B0604020202020204" pitchFamily="34" charset="0"/>
                <a:cs typeface="Arial" panose="020B0604020202020204" pitchFamily="34" charset="0"/>
              </a:rPr>
              <a:t>esvarbu</a:t>
            </a:r>
            <a:r>
              <a:rPr lang="lt-LT" sz="3200" dirty="0">
                <a:latin typeface="Arial" panose="020B0604020202020204" pitchFamily="34" charset="0"/>
                <a:cs typeface="Arial" panose="020B0604020202020204" pitchFamily="34" charset="0"/>
              </a:rPr>
              <a:t>, ar nauda gaunama pinigais, ar tai yra kitokia ekonominė nauda (prisidėjimas prie reputacijos, žinomumo). </a:t>
            </a:r>
          </a:p>
        </p:txBody>
      </p:sp>
    </p:spTree>
    <p:extLst>
      <p:ext uri="{BB962C8B-B14F-4D97-AF65-F5344CB8AC3E}">
        <p14:creationId xmlns:p14="http://schemas.microsoft.com/office/powerpoint/2010/main" val="29998001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784683-E13D-4BFC-8B57-4C48F50F5306}"/>
              </a:ext>
            </a:extLst>
          </p:cNvPr>
          <p:cNvSpPr>
            <a:spLocks noGrp="1"/>
          </p:cNvSpPr>
          <p:nvPr>
            <p:ph type="title"/>
          </p:nvPr>
        </p:nvSpPr>
        <p:spPr/>
        <p:txBody>
          <a:bodyPr>
            <a:normAutofit/>
          </a:bodyPr>
          <a:lstStyle/>
          <a:p>
            <a:r>
              <a:rPr lang="lt-LT" dirty="0"/>
              <a:t>Ar tai nekomercinis naudojimas? (1) </a:t>
            </a:r>
            <a:endParaRPr lang="en-US" dirty="0"/>
          </a:p>
        </p:txBody>
      </p:sp>
      <p:sp>
        <p:nvSpPr>
          <p:cNvPr id="3" name="Content Placeholder 2">
            <a:extLst>
              <a:ext uri="{FF2B5EF4-FFF2-40B4-BE49-F238E27FC236}">
                <a16:creationId xmlns:a16="http://schemas.microsoft.com/office/drawing/2014/main" xmlns="" id="{89986C1E-F382-470A-8013-66B04E977173}"/>
              </a:ext>
            </a:extLst>
          </p:cNvPr>
          <p:cNvSpPr>
            <a:spLocks noGrp="1"/>
          </p:cNvSpPr>
          <p:nvPr>
            <p:ph idx="1"/>
          </p:nvPr>
        </p:nvSpPr>
        <p:spPr>
          <a:xfrm>
            <a:off x="838200" y="2357253"/>
            <a:ext cx="10515600" cy="4245566"/>
          </a:xfrm>
        </p:spPr>
        <p:txBody>
          <a:bodyPr>
            <a:normAutofit/>
          </a:bodyPr>
          <a:lstStyle/>
          <a:p>
            <a:r>
              <a:rPr lang="lt-LT" sz="3500" dirty="0">
                <a:latin typeface="Arial" panose="020B0604020202020204" pitchFamily="34" charset="0"/>
                <a:cs typeface="Arial" panose="020B0604020202020204" pitchFamily="34" charset="0"/>
              </a:rPr>
              <a:t>Bibliotekininkas panaudojo </a:t>
            </a:r>
            <a:r>
              <a:rPr lang="lt-LT" sz="3500" b="1" dirty="0">
                <a:latin typeface="Arial" panose="020B0604020202020204" pitchFamily="34" charset="0"/>
                <a:cs typeface="Arial" panose="020B0604020202020204" pitchFamily="34" charset="0"/>
              </a:rPr>
              <a:t>kito autoriaus fotografiją </a:t>
            </a:r>
            <a:r>
              <a:rPr lang="lt-LT" sz="3500" dirty="0">
                <a:latin typeface="Arial" panose="020B0604020202020204" pitchFamily="34" charset="0"/>
                <a:cs typeface="Arial" panose="020B0604020202020204" pitchFamily="34" charset="0"/>
              </a:rPr>
              <a:t>(CC BY-NC licencija) savo lėšomis išleistoje informacinėje knygoje apie krašto istoriją.</a:t>
            </a:r>
          </a:p>
          <a:p>
            <a:r>
              <a:rPr lang="lt-LT" sz="3500" dirty="0">
                <a:latin typeface="Arial" panose="020B0604020202020204" pitchFamily="34" charset="0"/>
                <a:cs typeface="Arial" panose="020B0604020202020204" pitchFamily="34" charset="0"/>
              </a:rPr>
              <a:t>Knygą jis parduoda knygynuose ir renginiuose.</a:t>
            </a:r>
          </a:p>
          <a:p>
            <a:r>
              <a:rPr lang="lt-LT" sz="3500" dirty="0">
                <a:latin typeface="Arial" panose="020B0604020202020204" pitchFamily="34" charset="0"/>
                <a:cs typeface="Arial" panose="020B0604020202020204" pitchFamily="34" charset="0"/>
              </a:rPr>
              <a:t>Pelno negauna (išlaidos didesnės nei gautos pajamos).</a:t>
            </a:r>
            <a:endParaRPr lang="en-US" sz="3500" dirty="0">
              <a:latin typeface="Arial" panose="020B0604020202020204" pitchFamily="34" charset="0"/>
              <a:cs typeface="Arial" panose="020B0604020202020204" pitchFamily="34" charset="0"/>
            </a:endParaRPr>
          </a:p>
          <a:p>
            <a:endParaRPr lang="lt-LT"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85098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784683-E13D-4BFC-8B57-4C48F50F5306}"/>
              </a:ext>
            </a:extLst>
          </p:cNvPr>
          <p:cNvSpPr>
            <a:spLocks noGrp="1"/>
          </p:cNvSpPr>
          <p:nvPr>
            <p:ph type="title"/>
          </p:nvPr>
        </p:nvSpPr>
        <p:spPr/>
        <p:txBody>
          <a:bodyPr>
            <a:normAutofit/>
          </a:bodyPr>
          <a:lstStyle/>
          <a:p>
            <a:r>
              <a:rPr lang="lt-LT" dirty="0"/>
              <a:t>Ar tai nekomercinis naudojimas? (2) </a:t>
            </a:r>
            <a:endParaRPr lang="en-US" dirty="0"/>
          </a:p>
        </p:txBody>
      </p:sp>
      <p:sp>
        <p:nvSpPr>
          <p:cNvPr id="3" name="Content Placeholder 2">
            <a:extLst>
              <a:ext uri="{FF2B5EF4-FFF2-40B4-BE49-F238E27FC236}">
                <a16:creationId xmlns:a16="http://schemas.microsoft.com/office/drawing/2014/main" xmlns="" id="{89986C1E-F382-470A-8013-66B04E977173}"/>
              </a:ext>
            </a:extLst>
          </p:cNvPr>
          <p:cNvSpPr>
            <a:spLocks noGrp="1"/>
          </p:cNvSpPr>
          <p:nvPr>
            <p:ph idx="1"/>
          </p:nvPr>
        </p:nvSpPr>
        <p:spPr>
          <a:xfrm>
            <a:off x="838200" y="2357253"/>
            <a:ext cx="10515600" cy="4245566"/>
          </a:xfrm>
        </p:spPr>
        <p:txBody>
          <a:bodyPr>
            <a:normAutofit/>
          </a:bodyPr>
          <a:lstStyle/>
          <a:p>
            <a:r>
              <a:rPr lang="lt-LT" sz="3200" dirty="0">
                <a:latin typeface="Arial" panose="020B0604020202020204" pitchFamily="34" charset="0"/>
                <a:cs typeface="Arial" panose="020B0604020202020204" pitchFamily="34" charset="0"/>
              </a:rPr>
              <a:t>Bibliotekininkas panaudojo </a:t>
            </a:r>
            <a:r>
              <a:rPr lang="lt-LT" sz="3200" b="1" dirty="0">
                <a:latin typeface="Arial" panose="020B0604020202020204" pitchFamily="34" charset="0"/>
                <a:cs typeface="Arial" panose="020B0604020202020204" pitchFamily="34" charset="0"/>
              </a:rPr>
              <a:t>kito autoriaus fotografiją </a:t>
            </a:r>
            <a:r>
              <a:rPr lang="lt-LT" sz="3200" dirty="0">
                <a:latin typeface="Arial" panose="020B0604020202020204" pitchFamily="34" charset="0"/>
                <a:cs typeface="Arial" panose="020B0604020202020204" pitchFamily="34" charset="0"/>
              </a:rPr>
              <a:t>(CC BY-NC licencija) savo lėšomis išleistoje informacinėje knygoje apie krašto istoriją.</a:t>
            </a:r>
          </a:p>
          <a:p>
            <a:r>
              <a:rPr lang="lt-LT" sz="3200" dirty="0">
                <a:latin typeface="Arial" panose="020B0604020202020204" pitchFamily="34" charset="0"/>
                <a:cs typeface="Arial" panose="020B0604020202020204" pitchFamily="34" charset="0"/>
              </a:rPr>
              <a:t>Išleistą knygą jis dalina </a:t>
            </a:r>
            <a:r>
              <a:rPr lang="lt-LT" sz="3200" b="1" dirty="0">
                <a:latin typeface="Arial" panose="020B0604020202020204" pitchFamily="34" charset="0"/>
                <a:cs typeface="Arial" panose="020B0604020202020204" pitchFamily="34" charset="0"/>
              </a:rPr>
              <a:t>nemokamai</a:t>
            </a:r>
            <a:r>
              <a:rPr lang="lt-LT" sz="3200" dirty="0">
                <a:latin typeface="Arial" panose="020B0604020202020204" pitchFamily="34" charset="0"/>
                <a:cs typeface="Arial" panose="020B0604020202020204" pitchFamily="34" charset="0"/>
              </a:rPr>
              <a:t>.</a:t>
            </a:r>
          </a:p>
          <a:p>
            <a:r>
              <a:rPr lang="lt-LT" sz="3200" dirty="0">
                <a:latin typeface="Arial" panose="020B0604020202020204" pitchFamily="34" charset="0"/>
                <a:cs typeface="Arial" panose="020B0604020202020204" pitchFamily="34" charset="0"/>
              </a:rPr>
              <a:t>Bibliotekininkas organizuoja mokymus, kuriuose supažindina su savo krašto istorija. Mokymai yra mokami, o klausytojai dažnai būna knygos skaitytojai.</a:t>
            </a:r>
            <a:endParaRPr lang="en-US" sz="3200" dirty="0">
              <a:latin typeface="Arial" panose="020B0604020202020204" pitchFamily="34" charset="0"/>
              <a:cs typeface="Arial" panose="020B0604020202020204" pitchFamily="34" charset="0"/>
            </a:endParaRPr>
          </a:p>
          <a:p>
            <a:endParaRPr lang="lt-LT"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70858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784683-E13D-4BFC-8B57-4C48F50F5306}"/>
              </a:ext>
            </a:extLst>
          </p:cNvPr>
          <p:cNvSpPr>
            <a:spLocks noGrp="1"/>
          </p:cNvSpPr>
          <p:nvPr>
            <p:ph type="title"/>
          </p:nvPr>
        </p:nvSpPr>
        <p:spPr/>
        <p:txBody>
          <a:bodyPr/>
          <a:lstStyle/>
          <a:p>
            <a:r>
              <a:rPr lang="lt-LT" dirty="0"/>
              <a:t>Teisė naudoti edukaciniais tikslais</a:t>
            </a:r>
            <a:endParaRPr lang="en-US" dirty="0"/>
          </a:p>
        </p:txBody>
      </p:sp>
      <p:sp>
        <p:nvSpPr>
          <p:cNvPr id="3" name="Content Placeholder 2">
            <a:extLst>
              <a:ext uri="{FF2B5EF4-FFF2-40B4-BE49-F238E27FC236}">
                <a16:creationId xmlns:a16="http://schemas.microsoft.com/office/drawing/2014/main" xmlns="" id="{89986C1E-F382-470A-8013-66B04E977173}"/>
              </a:ext>
            </a:extLst>
          </p:cNvPr>
          <p:cNvSpPr>
            <a:spLocks noGrp="1"/>
          </p:cNvSpPr>
          <p:nvPr>
            <p:ph idx="1"/>
          </p:nvPr>
        </p:nvSpPr>
        <p:spPr>
          <a:xfrm>
            <a:off x="838200" y="2325132"/>
            <a:ext cx="10515600" cy="3777733"/>
          </a:xfrm>
        </p:spPr>
        <p:txBody>
          <a:bodyPr>
            <a:noAutofit/>
          </a:bodyPr>
          <a:lstStyle/>
          <a:p>
            <a:r>
              <a:rPr lang="lt-LT" sz="3200" dirty="0">
                <a:latin typeface="Arial" panose="020B0604020202020204" pitchFamily="34" charset="0"/>
                <a:cs typeface="Arial" panose="020B0604020202020204" pitchFamily="34" charset="0"/>
              </a:rPr>
              <a:t>Galima naudoti kūrinį neatsiklausus mokymo ir mokslinių tyrimų tikslais, jei tai neviršija mokymui ar moksliniam tyrimui reikalingo masto.</a:t>
            </a:r>
          </a:p>
          <a:p>
            <a:r>
              <a:rPr lang="lt-LT" sz="3200" dirty="0">
                <a:latin typeface="Arial" panose="020B0604020202020204" pitchFamily="34" charset="0"/>
                <a:cs typeface="Arial" panose="020B0604020202020204" pitchFamily="34" charset="0"/>
              </a:rPr>
              <a:t>Jei tokių kūrinių nėra prekyboje ir autoriai nedraudžia, tokiais kūriniais leidžiama naudotis studentams bibliotekose, vidiniame tinkle.</a:t>
            </a:r>
          </a:p>
          <a:p>
            <a:r>
              <a:rPr lang="lt-LT" sz="3200" dirty="0">
                <a:latin typeface="Arial" panose="020B0604020202020204" pitchFamily="34" charset="0"/>
                <a:cs typeface="Arial" panose="020B0604020202020204" pitchFamily="34" charset="0"/>
              </a:rPr>
              <a:t>Išimtis galioja tik </a:t>
            </a:r>
            <a:r>
              <a:rPr lang="lt-LT" sz="3200" b="1" dirty="0">
                <a:latin typeface="Arial" panose="020B0604020202020204" pitchFamily="34" charset="0"/>
                <a:cs typeface="Arial" panose="020B0604020202020204" pitchFamily="34" charset="0"/>
              </a:rPr>
              <a:t>teisėtai išleistiems ir įsigytiems kūriniams.</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5888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A9C0C5-D880-4D47-AE7C-DBB08B91E3BA}"/>
              </a:ext>
            </a:extLst>
          </p:cNvPr>
          <p:cNvSpPr>
            <a:spLocks noGrp="1"/>
          </p:cNvSpPr>
          <p:nvPr>
            <p:ph type="title"/>
          </p:nvPr>
        </p:nvSpPr>
        <p:spPr/>
        <p:txBody>
          <a:bodyPr>
            <a:normAutofit/>
          </a:bodyPr>
          <a:lstStyle/>
          <a:p>
            <a:r>
              <a:rPr lang="lt-LT" dirty="0"/>
              <a:t>Intelektinė nuosavybė</a:t>
            </a:r>
            <a:endParaRPr lang="en-US" dirty="0"/>
          </a:p>
        </p:txBody>
      </p:sp>
    </p:spTree>
    <p:extLst>
      <p:ext uri="{BB962C8B-B14F-4D97-AF65-F5344CB8AC3E}">
        <p14:creationId xmlns:p14="http://schemas.microsoft.com/office/powerpoint/2010/main" val="37523473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784683-E13D-4BFC-8B57-4C48F50F5306}"/>
              </a:ext>
            </a:extLst>
          </p:cNvPr>
          <p:cNvSpPr>
            <a:spLocks noGrp="1"/>
          </p:cNvSpPr>
          <p:nvPr>
            <p:ph type="title"/>
          </p:nvPr>
        </p:nvSpPr>
        <p:spPr/>
        <p:txBody>
          <a:bodyPr>
            <a:normAutofit/>
          </a:bodyPr>
          <a:lstStyle/>
          <a:p>
            <a:r>
              <a:rPr lang="lt-LT" dirty="0"/>
              <a:t>Ar naudota edukaciniais tikslais?  </a:t>
            </a:r>
            <a:endParaRPr lang="en-US" dirty="0"/>
          </a:p>
        </p:txBody>
      </p:sp>
      <p:sp>
        <p:nvSpPr>
          <p:cNvPr id="3" name="Content Placeholder 2">
            <a:extLst>
              <a:ext uri="{FF2B5EF4-FFF2-40B4-BE49-F238E27FC236}">
                <a16:creationId xmlns:a16="http://schemas.microsoft.com/office/drawing/2014/main" xmlns="" id="{89986C1E-F382-470A-8013-66B04E977173}"/>
              </a:ext>
            </a:extLst>
          </p:cNvPr>
          <p:cNvSpPr>
            <a:spLocks noGrp="1"/>
          </p:cNvSpPr>
          <p:nvPr>
            <p:ph idx="1"/>
          </p:nvPr>
        </p:nvSpPr>
        <p:spPr>
          <a:xfrm>
            <a:off x="838200" y="2346620"/>
            <a:ext cx="10515600" cy="3288635"/>
          </a:xfrm>
        </p:spPr>
        <p:txBody>
          <a:bodyPr>
            <a:normAutofit/>
          </a:bodyPr>
          <a:lstStyle/>
          <a:p>
            <a:r>
              <a:rPr lang="lt-LT" sz="3200" dirty="0">
                <a:latin typeface="Arial" panose="020B0604020202020204" pitchFamily="34" charset="0"/>
                <a:cs typeface="Arial" panose="020B0604020202020204" pitchFamily="34" charset="0"/>
              </a:rPr>
              <a:t>Pradinės mokyklos </a:t>
            </a:r>
            <a:r>
              <a:rPr lang="lt-LT" sz="3200" b="1" dirty="0">
                <a:latin typeface="Arial" panose="020B0604020202020204" pitchFamily="34" charset="0"/>
                <a:cs typeface="Arial" panose="020B0604020202020204" pitchFamily="34" charset="0"/>
              </a:rPr>
              <a:t>mokytojas</a:t>
            </a:r>
            <a:r>
              <a:rPr lang="lt-LT" sz="3200" dirty="0">
                <a:latin typeface="Arial" panose="020B0604020202020204" pitchFamily="34" charset="0"/>
                <a:cs typeface="Arial" panose="020B0604020202020204" pitchFamily="34" charset="0"/>
              </a:rPr>
              <a:t> piratinėje svetainėje rado jo pamokai labai tinkamą vadovėlį. </a:t>
            </a:r>
          </a:p>
          <a:p>
            <a:r>
              <a:rPr lang="lt-LT" sz="3200" dirty="0">
                <a:latin typeface="Arial" panose="020B0604020202020204" pitchFamily="34" charset="0"/>
                <a:cs typeface="Arial" panose="020B0604020202020204" pitchFamily="34" charset="0"/>
              </a:rPr>
              <a:t>Jis atsispausdino </a:t>
            </a:r>
            <a:r>
              <a:rPr lang="lt-LT" sz="3200" b="1" dirty="0">
                <a:latin typeface="Arial" panose="020B0604020202020204" pitchFamily="34" charset="0"/>
                <a:cs typeface="Arial" panose="020B0604020202020204" pitchFamily="34" charset="0"/>
              </a:rPr>
              <a:t>tik vieną skyrių </a:t>
            </a:r>
            <a:r>
              <a:rPr lang="lt-LT" sz="3200" dirty="0">
                <a:latin typeface="Arial" panose="020B0604020202020204" pitchFamily="34" charset="0"/>
                <a:cs typeface="Arial" panose="020B0604020202020204" pitchFamily="34" charset="0"/>
              </a:rPr>
              <a:t>ir kartu su kita savo medžiaga įtraukė į pamokos </a:t>
            </a:r>
            <a:r>
              <a:rPr lang="lt-LT" sz="3200" dirty="0" err="1">
                <a:latin typeface="Arial" panose="020B0604020202020204" pitchFamily="34" charset="0"/>
                <a:cs typeface="Arial" panose="020B0604020202020204" pitchFamily="34" charset="0"/>
              </a:rPr>
              <a:t>dalomąją</a:t>
            </a:r>
            <a:r>
              <a:rPr lang="lt-LT" sz="3200" dirty="0">
                <a:latin typeface="Arial" panose="020B0604020202020204" pitchFamily="34" charset="0"/>
                <a:cs typeface="Arial" panose="020B0604020202020204" pitchFamily="34" charset="0"/>
              </a:rPr>
              <a:t> medžiagą.</a:t>
            </a:r>
          </a:p>
          <a:p>
            <a:r>
              <a:rPr lang="lt-LT" sz="3200" b="1" dirty="0">
                <a:latin typeface="Arial" panose="020B0604020202020204" pitchFamily="34" charset="0"/>
                <a:cs typeface="Arial" panose="020B0604020202020204" pitchFamily="34" charset="0"/>
              </a:rPr>
              <a:t>Padalino</a:t>
            </a:r>
            <a:r>
              <a:rPr lang="lt-LT" sz="3200" dirty="0">
                <a:latin typeface="Arial" panose="020B0604020202020204" pitchFamily="34" charset="0"/>
                <a:cs typeface="Arial" panose="020B0604020202020204" pitchFamily="34" charset="0"/>
              </a:rPr>
              <a:t> mokiniams </a:t>
            </a:r>
            <a:r>
              <a:rPr lang="lt-LT" sz="3200" dirty="0" err="1">
                <a:latin typeface="Arial" panose="020B0604020202020204" pitchFamily="34" charset="0"/>
                <a:cs typeface="Arial" panose="020B0604020202020204" pitchFamily="34" charset="0"/>
              </a:rPr>
              <a:t>dalomosios</a:t>
            </a:r>
            <a:r>
              <a:rPr lang="lt-LT" sz="3200" dirty="0">
                <a:latin typeface="Arial" panose="020B0604020202020204" pitchFamily="34" charset="0"/>
                <a:cs typeface="Arial" panose="020B0604020202020204" pitchFamily="34" charset="0"/>
              </a:rPr>
              <a:t> medžiagos kopijas.</a:t>
            </a:r>
            <a:endParaRPr lang="en-US" sz="3200" dirty="0">
              <a:latin typeface="Arial" panose="020B0604020202020204" pitchFamily="34" charset="0"/>
              <a:cs typeface="Arial" panose="020B0604020202020204" pitchFamily="34" charset="0"/>
            </a:endParaRPr>
          </a:p>
          <a:p>
            <a:endParaRPr lang="lt-LT"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15993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784683-E13D-4BFC-8B57-4C48F50F5306}"/>
              </a:ext>
            </a:extLst>
          </p:cNvPr>
          <p:cNvSpPr>
            <a:spLocks noGrp="1"/>
          </p:cNvSpPr>
          <p:nvPr>
            <p:ph type="title"/>
          </p:nvPr>
        </p:nvSpPr>
        <p:spPr/>
        <p:txBody>
          <a:bodyPr/>
          <a:lstStyle/>
          <a:p>
            <a:r>
              <a:rPr lang="lt-LT" dirty="0"/>
              <a:t>Kūrybinių licencijų rūšys (</a:t>
            </a:r>
            <a:r>
              <a:rPr lang="en-US" dirty="0"/>
              <a:t>2)</a:t>
            </a:r>
          </a:p>
        </p:txBody>
      </p:sp>
      <p:sp>
        <p:nvSpPr>
          <p:cNvPr id="3" name="Content Placeholder 2">
            <a:extLst>
              <a:ext uri="{FF2B5EF4-FFF2-40B4-BE49-F238E27FC236}">
                <a16:creationId xmlns:a16="http://schemas.microsoft.com/office/drawing/2014/main" xmlns="" id="{89986C1E-F382-470A-8013-66B04E977173}"/>
              </a:ext>
            </a:extLst>
          </p:cNvPr>
          <p:cNvSpPr>
            <a:spLocks noGrp="1"/>
          </p:cNvSpPr>
          <p:nvPr>
            <p:ph idx="1"/>
          </p:nvPr>
        </p:nvSpPr>
        <p:spPr>
          <a:xfrm>
            <a:off x="3657601" y="2405484"/>
            <a:ext cx="7781260" cy="3618245"/>
          </a:xfrm>
        </p:spPr>
        <p:txBody>
          <a:bodyPr>
            <a:normAutofit/>
          </a:bodyPr>
          <a:lstStyle/>
          <a:p>
            <a:pPr marL="0" indent="0">
              <a:buNone/>
            </a:pPr>
            <a:r>
              <a:rPr lang="lt-LT" sz="3200" b="1" dirty="0">
                <a:latin typeface="Arial" panose="020B0604020202020204" pitchFamily="34" charset="0"/>
                <a:cs typeface="Arial" panose="020B0604020202020204" pitchFamily="34" charset="0"/>
              </a:rPr>
              <a:t>CC BY-NC-SA </a:t>
            </a:r>
            <a:r>
              <a:rPr lang="lt-LT" sz="3200" dirty="0">
                <a:latin typeface="Arial" panose="020B0604020202020204" pitchFamily="34" charset="0"/>
                <a:cs typeface="Arial" panose="020B0604020202020204" pitchFamily="34" charset="0"/>
              </a:rPr>
              <a:t>–</a:t>
            </a:r>
            <a:r>
              <a:rPr lang="en-US" sz="3200" dirty="0">
                <a:latin typeface="Arial" panose="020B0604020202020204" pitchFamily="34" charset="0"/>
                <a:cs typeface="Arial" panose="020B0604020202020204" pitchFamily="34" charset="0"/>
              </a:rPr>
              <a:t> p</a:t>
            </a:r>
            <a:r>
              <a:rPr lang="lt-LT" sz="3200" dirty="0" err="1">
                <a:latin typeface="Arial" panose="020B0604020202020204" pitchFamily="34" charset="0"/>
                <a:cs typeface="Arial" panose="020B0604020202020204" pitchFamily="34" charset="0"/>
              </a:rPr>
              <a:t>riskyrimas</a:t>
            </a:r>
            <a:r>
              <a:rPr lang="lt-LT" sz="3200"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n</a:t>
            </a:r>
            <a:r>
              <a:rPr lang="lt-LT" sz="3200" dirty="0" err="1">
                <a:latin typeface="Arial" panose="020B0604020202020204" pitchFamily="34" charset="0"/>
                <a:cs typeface="Arial" panose="020B0604020202020204" pitchFamily="34" charset="0"/>
              </a:rPr>
              <a:t>ekomercinis</a:t>
            </a:r>
            <a:r>
              <a:rPr lang="lt-LT" sz="3200" dirty="0">
                <a:latin typeface="Arial" panose="020B0604020202020204" pitchFamily="34" charset="0"/>
                <a:cs typeface="Arial" panose="020B0604020202020204" pitchFamily="34" charset="0"/>
              </a:rPr>
              <a:t> naudojimas, </a:t>
            </a:r>
            <a:r>
              <a:rPr lang="en-US" sz="3200" dirty="0">
                <a:latin typeface="Arial" panose="020B0604020202020204" pitchFamily="34" charset="0"/>
                <a:cs typeface="Arial" panose="020B0604020202020204" pitchFamily="34" charset="0"/>
              </a:rPr>
              <a:t>a</a:t>
            </a:r>
            <a:r>
              <a:rPr lang="lt-LT" sz="3200" dirty="0" err="1">
                <a:latin typeface="Arial" panose="020B0604020202020204" pitchFamily="34" charset="0"/>
                <a:cs typeface="Arial" panose="020B0604020202020204" pitchFamily="34" charset="0"/>
              </a:rPr>
              <a:t>nalogiškas</a:t>
            </a:r>
            <a:r>
              <a:rPr lang="lt-LT" sz="3200" dirty="0">
                <a:latin typeface="Arial" panose="020B0604020202020204" pitchFamily="34" charset="0"/>
                <a:cs typeface="Arial" panose="020B0604020202020204" pitchFamily="34" charset="0"/>
              </a:rPr>
              <a:t> platinimas </a:t>
            </a:r>
          </a:p>
          <a:p>
            <a:pPr marL="0" indent="0">
              <a:buNone/>
            </a:pPr>
            <a:endParaRPr lang="lt-LT" sz="800" dirty="0">
              <a:latin typeface="Arial" panose="020B0604020202020204" pitchFamily="34" charset="0"/>
              <a:cs typeface="Arial" panose="020B0604020202020204" pitchFamily="34" charset="0"/>
            </a:endParaRPr>
          </a:p>
          <a:p>
            <a:pPr marL="0" indent="0">
              <a:buNone/>
            </a:pPr>
            <a:r>
              <a:rPr lang="lt-LT" sz="3200" b="1" dirty="0">
                <a:latin typeface="Arial" panose="020B0604020202020204" pitchFamily="34" charset="0"/>
                <a:cs typeface="Arial" panose="020B0604020202020204" pitchFamily="34" charset="0"/>
              </a:rPr>
              <a:t>CC BY-NC-ND </a:t>
            </a:r>
            <a:r>
              <a:rPr lang="lt-LT" sz="3200" dirty="0">
                <a:latin typeface="Arial" panose="020B0604020202020204" pitchFamily="34" charset="0"/>
                <a:cs typeface="Arial" panose="020B0604020202020204" pitchFamily="34" charset="0"/>
              </a:rPr>
              <a:t>–</a:t>
            </a:r>
            <a:r>
              <a:rPr lang="en-US" sz="3200" dirty="0">
                <a:latin typeface="Arial" panose="020B0604020202020204" pitchFamily="34" charset="0"/>
                <a:cs typeface="Arial" panose="020B0604020202020204" pitchFamily="34" charset="0"/>
              </a:rPr>
              <a:t> p</a:t>
            </a:r>
            <a:r>
              <a:rPr lang="lt-LT" sz="3200" dirty="0" err="1">
                <a:latin typeface="Arial" panose="020B0604020202020204" pitchFamily="34" charset="0"/>
                <a:cs typeface="Arial" panose="020B0604020202020204" pitchFamily="34" charset="0"/>
              </a:rPr>
              <a:t>riskyrimas</a:t>
            </a:r>
            <a:r>
              <a:rPr lang="lt-LT" sz="3200" dirty="0">
                <a:latin typeface="Arial" panose="020B0604020202020204" pitchFamily="34" charset="0"/>
                <a:cs typeface="Arial" panose="020B0604020202020204" pitchFamily="34" charset="0"/>
              </a:rPr>
              <a:t>, nekomercinis naudojimas, jokių išvestinių kūrinių</a:t>
            </a:r>
            <a:endParaRPr lang="en-US" sz="3200" dirty="0">
              <a:latin typeface="Arial" panose="020B0604020202020204" pitchFamily="34" charset="0"/>
              <a:cs typeface="Arial" panose="020B0604020202020204" pitchFamily="34" charset="0"/>
            </a:endParaRPr>
          </a:p>
        </p:txBody>
      </p:sp>
      <p:pic>
        <p:nvPicPr>
          <p:cNvPr id="4" name="Picture 3" descr="https://cc.lnb.lt/wp-content/uploads/2018/03/CC-BY-NC-SA.png">
            <a:extLst>
              <a:ext uri="{FF2B5EF4-FFF2-40B4-BE49-F238E27FC236}">
                <a16:creationId xmlns:a16="http://schemas.microsoft.com/office/drawing/2014/main" xmlns="" id="{9AB371CE-51D4-4CAF-9EBB-3994D7151BE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87028" y="2839992"/>
            <a:ext cx="1567271" cy="578848"/>
          </a:xfrm>
          <a:prstGeom prst="rect">
            <a:avLst/>
          </a:prstGeom>
          <a:noFill/>
          <a:ln>
            <a:noFill/>
          </a:ln>
        </p:spPr>
      </p:pic>
      <p:pic>
        <p:nvPicPr>
          <p:cNvPr id="5" name="Picture 4" descr="https://cc.lnb.lt/wp-content/uploads/2018/03/CC-BY-NC-ND.png">
            <a:extLst>
              <a:ext uri="{FF2B5EF4-FFF2-40B4-BE49-F238E27FC236}">
                <a16:creationId xmlns:a16="http://schemas.microsoft.com/office/drawing/2014/main" xmlns="" id="{B1F8FF50-FE06-4DEB-9C12-30925A4A08C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898549" y="4471065"/>
            <a:ext cx="1555750" cy="570230"/>
          </a:xfrm>
          <a:prstGeom prst="rect">
            <a:avLst/>
          </a:prstGeom>
          <a:noFill/>
          <a:ln>
            <a:noFill/>
          </a:ln>
        </p:spPr>
      </p:pic>
    </p:spTree>
    <p:extLst>
      <p:ext uri="{BB962C8B-B14F-4D97-AF65-F5344CB8AC3E}">
        <p14:creationId xmlns:p14="http://schemas.microsoft.com/office/powerpoint/2010/main" val="12316220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xmlns="" id="{4848AEFB-E600-4F13-AE3F-3D4B158DF90A}"/>
              </a:ext>
            </a:extLst>
          </p:cNvPr>
          <p:cNvPicPr>
            <a:picLocks noGrp="1"/>
          </p:cNvPicPr>
          <p:nvPr>
            <p:ph type="pic" idx="1"/>
          </p:nvPr>
        </p:nvPicPr>
        <p:blipFill>
          <a:blip r:embed="rId3">
            <a:extLst>
              <a:ext uri="{28A0092B-C50C-407E-A947-70E740481C1C}">
                <a14:useLocalDpi xmlns:a14="http://schemas.microsoft.com/office/drawing/2010/main" val="0"/>
              </a:ext>
            </a:extLst>
          </a:blip>
          <a:srcRect/>
          <a:stretch>
            <a:fillRect/>
          </a:stretch>
        </p:blipFill>
        <p:spPr bwMode="auto">
          <a:xfrm>
            <a:off x="457200" y="99506"/>
            <a:ext cx="9805153" cy="6658987"/>
          </a:xfrm>
          <a:prstGeom prst="rect">
            <a:avLst/>
          </a:prstGeom>
          <a:noFill/>
          <a:ln>
            <a:noFill/>
          </a:ln>
        </p:spPr>
      </p:pic>
    </p:spTree>
    <p:extLst>
      <p:ext uri="{BB962C8B-B14F-4D97-AF65-F5344CB8AC3E}">
        <p14:creationId xmlns:p14="http://schemas.microsoft.com/office/powerpoint/2010/main" val="14300077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E81582AF-73D7-4551-AFF6-88E9F5645190}"/>
              </a:ext>
            </a:extLst>
          </p:cNvPr>
          <p:cNvSpPr>
            <a:spLocks noGrp="1"/>
          </p:cNvSpPr>
          <p:nvPr>
            <p:ph type="title"/>
          </p:nvPr>
        </p:nvSpPr>
        <p:spPr/>
        <p:txBody>
          <a:bodyPr/>
          <a:lstStyle/>
          <a:p>
            <a:r>
              <a:rPr lang="lt-LT" dirty="0"/>
              <a:t>Praktinė užduotis</a:t>
            </a:r>
            <a:endParaRPr lang="en-US" dirty="0"/>
          </a:p>
        </p:txBody>
      </p:sp>
    </p:spTree>
    <p:extLst>
      <p:ext uri="{BB962C8B-B14F-4D97-AF65-F5344CB8AC3E}">
        <p14:creationId xmlns:p14="http://schemas.microsoft.com/office/powerpoint/2010/main" val="27422595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7EE267A0-994D-4387-92BC-2ACC5D91ED07}"/>
              </a:ext>
            </a:extLst>
          </p:cNvPr>
          <p:cNvSpPr>
            <a:spLocks noGrp="1"/>
          </p:cNvSpPr>
          <p:nvPr>
            <p:ph type="title"/>
          </p:nvPr>
        </p:nvSpPr>
        <p:spPr/>
        <p:txBody>
          <a:bodyPr/>
          <a:lstStyle/>
          <a:p>
            <a:r>
              <a:rPr lang="lt-LT" dirty="0"/>
              <a:t>Praktinė užduotis (A)</a:t>
            </a:r>
            <a:endParaRPr lang="en-US" dirty="0"/>
          </a:p>
        </p:txBody>
      </p:sp>
      <p:sp>
        <p:nvSpPr>
          <p:cNvPr id="4" name="Content Placeholder 3">
            <a:extLst>
              <a:ext uri="{FF2B5EF4-FFF2-40B4-BE49-F238E27FC236}">
                <a16:creationId xmlns:a16="http://schemas.microsoft.com/office/drawing/2014/main" xmlns="" id="{9E108AE3-BD21-4D7F-B041-C331968B026A}"/>
              </a:ext>
            </a:extLst>
          </p:cNvPr>
          <p:cNvSpPr>
            <a:spLocks noGrp="1"/>
          </p:cNvSpPr>
          <p:nvPr>
            <p:ph idx="1"/>
          </p:nvPr>
        </p:nvSpPr>
        <p:spPr>
          <a:xfrm>
            <a:off x="838199" y="2325356"/>
            <a:ext cx="10379149" cy="3373696"/>
          </a:xfrm>
        </p:spPr>
        <p:txBody>
          <a:bodyPr>
            <a:noAutofit/>
          </a:bodyPr>
          <a:lstStyle/>
          <a:p>
            <a:r>
              <a:rPr lang="lt-LT" sz="3200" dirty="0">
                <a:latin typeface="Arial" panose="020B0604020202020204" pitchFamily="34" charset="0"/>
                <a:cs typeface="Arial" panose="020B0604020202020204" pitchFamily="34" charset="0"/>
              </a:rPr>
              <a:t>Peržiūrėkite </a:t>
            </a:r>
            <a:r>
              <a:rPr lang="lt-LT" sz="3200" b="1" i="1" dirty="0" err="1">
                <a:latin typeface="Arial" panose="020B0604020202020204" pitchFamily="34" charset="0"/>
                <a:cs typeface="Arial" panose="020B0604020202020204" pitchFamily="34" charset="0"/>
              </a:rPr>
              <a:t>Europeana</a:t>
            </a:r>
            <a:r>
              <a:rPr lang="lt-LT" sz="3200" dirty="0">
                <a:latin typeface="Arial" panose="020B0604020202020204" pitchFamily="34" charset="0"/>
                <a:cs typeface="Arial" panose="020B0604020202020204" pitchFamily="34" charset="0"/>
              </a:rPr>
              <a:t> (</a:t>
            </a:r>
            <a:r>
              <a:rPr lang="lt-LT" sz="3200" u="sng" dirty="0">
                <a:latin typeface="Arial" panose="020B0604020202020204" pitchFamily="34" charset="0"/>
                <a:cs typeface="Arial" panose="020B0604020202020204" pitchFamily="34" charset="0"/>
                <a:hlinkClick r:id="rId3"/>
              </a:rPr>
              <a:t>https://www.europeana.eu/lt</a:t>
            </a:r>
            <a:r>
              <a:rPr lang="lt-LT" sz="3200" dirty="0">
                <a:latin typeface="Arial" panose="020B0604020202020204" pitchFamily="34" charset="0"/>
                <a:cs typeface="Arial" panose="020B0604020202020204" pitchFamily="34" charset="0"/>
              </a:rPr>
              <a:t>) ir </a:t>
            </a:r>
            <a:r>
              <a:rPr lang="lt-LT" sz="3200" b="1" i="1" dirty="0" err="1">
                <a:latin typeface="Arial" panose="020B0604020202020204" pitchFamily="34" charset="0"/>
                <a:cs typeface="Arial" panose="020B0604020202020204" pitchFamily="34" charset="0"/>
              </a:rPr>
              <a:t>Wikipedia</a:t>
            </a:r>
            <a:r>
              <a:rPr lang="lt-LT" sz="3200" dirty="0">
                <a:latin typeface="Arial" panose="020B0604020202020204" pitchFamily="34" charset="0"/>
                <a:cs typeface="Arial" panose="020B0604020202020204" pitchFamily="34" charset="0"/>
              </a:rPr>
              <a:t> (</a:t>
            </a:r>
            <a:r>
              <a:rPr lang="lt-LT" sz="3200" u="sng" dirty="0">
                <a:latin typeface="Arial" panose="020B0604020202020204" pitchFamily="34" charset="0"/>
                <a:cs typeface="Arial" panose="020B0604020202020204" pitchFamily="34" charset="0"/>
                <a:hlinkClick r:id="rId4"/>
              </a:rPr>
              <a:t>https://lt.wikipedia.org/wiki/</a:t>
            </a:r>
            <a:r>
              <a:rPr lang="lt-LT" sz="3200" dirty="0">
                <a:latin typeface="Arial" panose="020B0604020202020204" pitchFamily="34" charset="0"/>
                <a:cs typeface="Arial" panose="020B0604020202020204" pitchFamily="34" charset="0"/>
              </a:rPr>
              <a:t>) svetaines ir atkreipkite dėmesį, kokios licencijos ir žymėjimai taikomi teksto, vaizdo, garso ir kt. objektams?</a:t>
            </a:r>
          </a:p>
          <a:p>
            <a:r>
              <a:rPr lang="lt-LT" sz="3200" dirty="0">
                <a:latin typeface="Arial" panose="020B0604020202020204" pitchFamily="34" charset="0"/>
                <a:cs typeface="Arial" panose="020B0604020202020204" pitchFamily="34" charset="0"/>
              </a:rPr>
              <a:t>Pateikite kūrinių iš darbo veiklos pavyzdžių (tekstų, vaizdų ar pan.), kuriems būtų galima pritaikyti </a:t>
            </a:r>
            <a:br>
              <a:rPr lang="lt-LT" sz="3200" dirty="0">
                <a:latin typeface="Arial" panose="020B0604020202020204" pitchFamily="34" charset="0"/>
                <a:cs typeface="Arial" panose="020B0604020202020204" pitchFamily="34" charset="0"/>
              </a:rPr>
            </a:br>
            <a:r>
              <a:rPr lang="lt-LT" sz="3200" b="1" dirty="0">
                <a:latin typeface="Arial" panose="020B0604020202020204" pitchFamily="34" charset="0"/>
                <a:cs typeface="Arial" panose="020B0604020202020204" pitchFamily="34" charset="0"/>
              </a:rPr>
              <a:t>CC BY-SA </a:t>
            </a:r>
            <a:r>
              <a:rPr lang="lt-LT" sz="3200" dirty="0">
                <a:latin typeface="Arial" panose="020B0604020202020204" pitchFamily="34" charset="0"/>
                <a:cs typeface="Arial" panose="020B0604020202020204" pitchFamily="34" charset="0"/>
              </a:rPr>
              <a:t>arba </a:t>
            </a:r>
            <a:r>
              <a:rPr lang="lt-LT" sz="3200" b="1" dirty="0">
                <a:latin typeface="Arial" panose="020B0604020202020204" pitchFamily="34" charset="0"/>
                <a:cs typeface="Arial" panose="020B0604020202020204" pitchFamily="34" charset="0"/>
              </a:rPr>
              <a:t>CC BY-ND </a:t>
            </a:r>
            <a:r>
              <a:rPr lang="lt-LT" sz="3200" dirty="0">
                <a:latin typeface="Arial" panose="020B0604020202020204" pitchFamily="34" charset="0"/>
                <a:cs typeface="Arial" panose="020B0604020202020204" pitchFamily="34" charset="0"/>
              </a:rPr>
              <a:t>licenciją. </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93451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7EE267A0-994D-4387-92BC-2ACC5D91ED07}"/>
              </a:ext>
            </a:extLst>
          </p:cNvPr>
          <p:cNvSpPr>
            <a:spLocks noGrp="1"/>
          </p:cNvSpPr>
          <p:nvPr>
            <p:ph type="title"/>
          </p:nvPr>
        </p:nvSpPr>
        <p:spPr/>
        <p:txBody>
          <a:bodyPr/>
          <a:lstStyle/>
          <a:p>
            <a:r>
              <a:rPr lang="lt-LT" dirty="0"/>
              <a:t>Praktinė užduotis (B)</a:t>
            </a:r>
            <a:endParaRPr lang="en-US" dirty="0"/>
          </a:p>
        </p:txBody>
      </p:sp>
      <p:sp>
        <p:nvSpPr>
          <p:cNvPr id="4" name="Content Placeholder 3">
            <a:extLst>
              <a:ext uri="{FF2B5EF4-FFF2-40B4-BE49-F238E27FC236}">
                <a16:creationId xmlns:a16="http://schemas.microsoft.com/office/drawing/2014/main" xmlns="" id="{9E108AE3-BD21-4D7F-B041-C331968B026A}"/>
              </a:ext>
            </a:extLst>
          </p:cNvPr>
          <p:cNvSpPr>
            <a:spLocks noGrp="1"/>
          </p:cNvSpPr>
          <p:nvPr>
            <p:ph idx="1"/>
          </p:nvPr>
        </p:nvSpPr>
        <p:spPr>
          <a:xfrm>
            <a:off x="838200" y="2396165"/>
            <a:ext cx="10953307" cy="3653761"/>
          </a:xfrm>
        </p:spPr>
        <p:txBody>
          <a:bodyPr>
            <a:normAutofit/>
          </a:bodyPr>
          <a:lstStyle/>
          <a:p>
            <a:r>
              <a:rPr lang="lt-LT" sz="3200" dirty="0">
                <a:latin typeface="Arial" panose="020B0604020202020204" pitchFamily="34" charset="0"/>
                <a:cs typeface="Arial" panose="020B0604020202020204" pitchFamily="34" charset="0"/>
              </a:rPr>
              <a:t>Parinkite savo sukurtam kūrybiniam produktui (knygai, tekstui, muzikai, nuotraukai ar pan.) jam tinkamą kūrybinę licenciją (</a:t>
            </a:r>
            <a:r>
              <a:rPr lang="lt-LT" sz="3200" b="1" dirty="0">
                <a:latin typeface="Arial" panose="020B0604020202020204" pitchFamily="34" charset="0"/>
                <a:cs typeface="Arial" panose="020B0604020202020204" pitchFamily="34" charset="0"/>
              </a:rPr>
              <a:t>parinkimo įrankis</a:t>
            </a:r>
            <a:r>
              <a:rPr lang="lt-LT" sz="3200" dirty="0">
                <a:latin typeface="Arial" panose="020B0604020202020204" pitchFamily="34" charset="0"/>
                <a:cs typeface="Arial" panose="020B0604020202020204" pitchFamily="34" charset="0"/>
              </a:rPr>
              <a:t>: </a:t>
            </a:r>
            <a:r>
              <a:rPr lang="lt-LT" sz="3200" u="sng" dirty="0">
                <a:latin typeface="Arial" panose="020B0604020202020204" pitchFamily="34" charset="0"/>
                <a:cs typeface="Arial" panose="020B0604020202020204" pitchFamily="34" charset="0"/>
                <a:hlinkClick r:id="rId3"/>
              </a:rPr>
              <a:t>https://creativecommons.org/choose/</a:t>
            </a:r>
            <a:r>
              <a:rPr lang="lt-LT" sz="3200" u="sng" dirty="0">
                <a:latin typeface="Arial" panose="020B0604020202020204" pitchFamily="34" charset="0"/>
                <a:cs typeface="Arial" panose="020B0604020202020204" pitchFamily="34" charset="0"/>
              </a:rPr>
              <a:t>)</a:t>
            </a:r>
            <a:r>
              <a:rPr lang="lt-LT" sz="3200" dirty="0">
                <a:latin typeface="Arial" panose="020B0604020202020204" pitchFamily="34" charset="0"/>
                <a:cs typeface="Arial" panose="020B0604020202020204" pitchFamily="34" charset="0"/>
              </a:rPr>
              <a:t>. </a:t>
            </a:r>
          </a:p>
          <a:p>
            <a:r>
              <a:rPr lang="lt-LT" sz="3200" dirty="0">
                <a:latin typeface="Arial" panose="020B0604020202020204" pitchFamily="34" charset="0"/>
                <a:cs typeface="Arial" panose="020B0604020202020204" pitchFamily="34" charset="0"/>
              </a:rPr>
              <a:t>Jei nesate sukūrę jokio kūrinio, padarykite nuotrauką telefonu – tai bus pirmasis jūsų kūrybinis produktas.</a:t>
            </a:r>
          </a:p>
          <a:p>
            <a:r>
              <a:rPr lang="lt-LT" sz="3200" dirty="0">
                <a:latin typeface="Arial" panose="020B0604020202020204" pitchFamily="34" charset="0"/>
                <a:cs typeface="Arial" panose="020B0604020202020204" pitchFamily="34" charset="0"/>
              </a:rPr>
              <a:t>Trumpai argumentuokite licencijos parinkimą.</a:t>
            </a:r>
          </a:p>
        </p:txBody>
      </p:sp>
    </p:spTree>
    <p:extLst>
      <p:ext uri="{BB962C8B-B14F-4D97-AF65-F5344CB8AC3E}">
        <p14:creationId xmlns:p14="http://schemas.microsoft.com/office/powerpoint/2010/main" val="38299095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C9C56D8C-4611-4360-BD88-3E2504C32620}"/>
              </a:ext>
            </a:extLst>
          </p:cNvPr>
          <p:cNvSpPr>
            <a:spLocks noGrp="1"/>
          </p:cNvSpPr>
          <p:nvPr>
            <p:ph type="title"/>
          </p:nvPr>
        </p:nvSpPr>
        <p:spPr/>
        <p:txBody>
          <a:bodyPr>
            <a:normAutofit/>
          </a:bodyPr>
          <a:lstStyle/>
          <a:p>
            <a:r>
              <a:rPr lang="en-US" dirty="0" err="1"/>
              <a:t>Plagiatas</a:t>
            </a:r>
            <a:endParaRPr lang="en-US" dirty="0"/>
          </a:p>
        </p:txBody>
      </p:sp>
    </p:spTree>
    <p:extLst>
      <p:ext uri="{BB962C8B-B14F-4D97-AF65-F5344CB8AC3E}">
        <p14:creationId xmlns:p14="http://schemas.microsoft.com/office/powerpoint/2010/main" val="12768953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784683-E13D-4BFC-8B57-4C48F50F5306}"/>
              </a:ext>
            </a:extLst>
          </p:cNvPr>
          <p:cNvSpPr>
            <a:spLocks noGrp="1"/>
          </p:cNvSpPr>
          <p:nvPr>
            <p:ph type="title"/>
          </p:nvPr>
        </p:nvSpPr>
        <p:spPr/>
        <p:txBody>
          <a:bodyPr/>
          <a:lstStyle/>
          <a:p>
            <a:r>
              <a:rPr lang="en-US" dirty="0" err="1"/>
              <a:t>Plagiatas</a:t>
            </a:r>
            <a:endParaRPr lang="en-US" dirty="0"/>
          </a:p>
        </p:txBody>
      </p:sp>
      <p:sp>
        <p:nvSpPr>
          <p:cNvPr id="3" name="Content Placeholder 2">
            <a:extLst>
              <a:ext uri="{FF2B5EF4-FFF2-40B4-BE49-F238E27FC236}">
                <a16:creationId xmlns:a16="http://schemas.microsoft.com/office/drawing/2014/main" xmlns="" id="{89986C1E-F382-470A-8013-66B04E977173}"/>
              </a:ext>
            </a:extLst>
          </p:cNvPr>
          <p:cNvSpPr>
            <a:spLocks noGrp="1"/>
          </p:cNvSpPr>
          <p:nvPr>
            <p:ph idx="1"/>
          </p:nvPr>
        </p:nvSpPr>
        <p:spPr>
          <a:xfrm>
            <a:off x="838200" y="2399782"/>
            <a:ext cx="10315353" cy="2321073"/>
          </a:xfrm>
        </p:spPr>
        <p:txBody>
          <a:bodyPr>
            <a:normAutofit/>
          </a:bodyPr>
          <a:lstStyle/>
          <a:p>
            <a:pPr marL="0" indent="0">
              <a:buNone/>
            </a:pPr>
            <a:r>
              <a:rPr lang="lt-LT" sz="3200" dirty="0">
                <a:latin typeface="Arial" panose="020B0604020202020204" pitchFamily="34" charset="0"/>
                <a:cs typeface="Arial" panose="020B0604020202020204" pitchFamily="34" charset="0"/>
              </a:rPr>
              <a:t>Tai svetimo kūrinio autorystės (visos ar dalies) pasisavinimas be autoriaus leidimo ir paskelbimas savo vardu (arba slapyvardžiu).</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43948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784683-E13D-4BFC-8B57-4C48F50F5306}"/>
              </a:ext>
            </a:extLst>
          </p:cNvPr>
          <p:cNvSpPr>
            <a:spLocks noGrp="1"/>
          </p:cNvSpPr>
          <p:nvPr>
            <p:ph type="title"/>
          </p:nvPr>
        </p:nvSpPr>
        <p:spPr/>
        <p:txBody>
          <a:bodyPr/>
          <a:lstStyle/>
          <a:p>
            <a:r>
              <a:rPr lang="en-US" dirty="0" err="1"/>
              <a:t>Tekst</a:t>
            </a:r>
            <a:r>
              <a:rPr lang="lt-LT" dirty="0"/>
              <a:t>ų p</a:t>
            </a:r>
            <a:r>
              <a:rPr lang="en-US" dirty="0" err="1"/>
              <a:t>lagiato</a:t>
            </a:r>
            <a:r>
              <a:rPr lang="en-US" dirty="0"/>
              <a:t> </a:t>
            </a:r>
            <a:r>
              <a:rPr lang="en-US" dirty="0" err="1"/>
              <a:t>tipai</a:t>
            </a:r>
            <a:endParaRPr lang="en-US" dirty="0"/>
          </a:p>
        </p:txBody>
      </p:sp>
      <p:sp>
        <p:nvSpPr>
          <p:cNvPr id="3" name="Content Placeholder 2">
            <a:extLst>
              <a:ext uri="{FF2B5EF4-FFF2-40B4-BE49-F238E27FC236}">
                <a16:creationId xmlns:a16="http://schemas.microsoft.com/office/drawing/2014/main" xmlns="" id="{89986C1E-F382-470A-8013-66B04E977173}"/>
              </a:ext>
            </a:extLst>
          </p:cNvPr>
          <p:cNvSpPr>
            <a:spLocks noGrp="1"/>
          </p:cNvSpPr>
          <p:nvPr>
            <p:ph idx="1"/>
          </p:nvPr>
        </p:nvSpPr>
        <p:spPr>
          <a:xfrm>
            <a:off x="838200" y="2452946"/>
            <a:ext cx="7146851" cy="2586887"/>
          </a:xfrm>
        </p:spPr>
        <p:txBody>
          <a:bodyPr>
            <a:normAutofit/>
          </a:bodyPr>
          <a:lstStyle/>
          <a:p>
            <a:pPr lvl="0"/>
            <a:r>
              <a:rPr lang="lt-LT" sz="3200" dirty="0">
                <a:latin typeface="Arial" panose="020B0604020202020204" pitchFamily="34" charset="0"/>
                <a:cs typeface="Arial" panose="020B0604020202020204" pitchFamily="34" charset="0"/>
              </a:rPr>
              <a:t>autorystės plagijavimas</a:t>
            </a:r>
            <a:r>
              <a:rPr lang="en-US" sz="3200" dirty="0">
                <a:latin typeface="Arial" panose="020B0604020202020204" pitchFamily="34" charset="0"/>
                <a:cs typeface="Arial" panose="020B0604020202020204" pitchFamily="34" charset="0"/>
              </a:rPr>
              <a:t>,</a:t>
            </a:r>
          </a:p>
          <a:p>
            <a:pPr lvl="0"/>
            <a:r>
              <a:rPr lang="lt-LT" sz="3200" dirty="0">
                <a:latin typeface="Arial" panose="020B0604020202020204" pitchFamily="34" charset="0"/>
                <a:cs typeface="Arial" panose="020B0604020202020204" pitchFamily="34" charset="0"/>
              </a:rPr>
              <a:t>pažodinis plagiatas</a:t>
            </a:r>
            <a:r>
              <a:rPr lang="en-US" sz="3200" dirty="0">
                <a:latin typeface="Arial" panose="020B0604020202020204" pitchFamily="34" charset="0"/>
                <a:cs typeface="Arial" panose="020B0604020202020204" pitchFamily="34" charset="0"/>
              </a:rPr>
              <a:t>,</a:t>
            </a:r>
          </a:p>
          <a:p>
            <a:pPr lvl="0"/>
            <a:r>
              <a:rPr lang="lt-LT" sz="3200" dirty="0">
                <a:latin typeface="Arial" panose="020B0604020202020204" pitchFamily="34" charset="0"/>
                <a:cs typeface="Arial" panose="020B0604020202020204" pitchFamily="34" charset="0"/>
              </a:rPr>
              <a:t>plagijavimas perfrazuojant. </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83896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784683-E13D-4BFC-8B57-4C48F50F5306}"/>
              </a:ext>
            </a:extLst>
          </p:cNvPr>
          <p:cNvSpPr>
            <a:spLocks noGrp="1"/>
          </p:cNvSpPr>
          <p:nvPr>
            <p:ph type="title"/>
          </p:nvPr>
        </p:nvSpPr>
        <p:spPr>
          <a:xfrm>
            <a:off x="838200" y="365125"/>
            <a:ext cx="11098696" cy="1325563"/>
          </a:xfrm>
        </p:spPr>
        <p:txBody>
          <a:bodyPr>
            <a:normAutofit fontScale="90000"/>
          </a:bodyPr>
          <a:lstStyle/>
          <a:p>
            <a:r>
              <a:rPr lang="lt-LT" dirty="0"/>
              <a:t>Kaip cituoti, kad neapkaltintų plagiavimu?</a:t>
            </a:r>
            <a:endParaRPr lang="en-US" dirty="0"/>
          </a:p>
        </p:txBody>
      </p:sp>
      <p:sp>
        <p:nvSpPr>
          <p:cNvPr id="3" name="Content Placeholder 2">
            <a:extLst>
              <a:ext uri="{FF2B5EF4-FFF2-40B4-BE49-F238E27FC236}">
                <a16:creationId xmlns:a16="http://schemas.microsoft.com/office/drawing/2014/main" xmlns="" id="{89986C1E-F382-470A-8013-66B04E977173}"/>
              </a:ext>
            </a:extLst>
          </p:cNvPr>
          <p:cNvSpPr>
            <a:spLocks noGrp="1"/>
          </p:cNvSpPr>
          <p:nvPr>
            <p:ph idx="1"/>
          </p:nvPr>
        </p:nvSpPr>
        <p:spPr>
          <a:xfrm>
            <a:off x="838200" y="2410414"/>
            <a:ext cx="10515600" cy="3384329"/>
          </a:xfrm>
        </p:spPr>
        <p:txBody>
          <a:bodyPr>
            <a:noAutofit/>
          </a:bodyPr>
          <a:lstStyle/>
          <a:p>
            <a:r>
              <a:rPr lang="lt-LT" sz="3200" dirty="0">
                <a:latin typeface="Arial" panose="020B0604020202020204" pitchFamily="34" charset="0"/>
                <a:cs typeface="Arial" panose="020B0604020202020204" pitchFamily="34" charset="0"/>
              </a:rPr>
              <a:t>Citatos neturi sudaryti esminės teksto dalies. </a:t>
            </a:r>
          </a:p>
          <a:p>
            <a:r>
              <a:rPr lang="lt-LT" sz="3200" dirty="0">
                <a:latin typeface="Arial" panose="020B0604020202020204" pitchFamily="34" charset="0"/>
                <a:cs typeface="Arial" panose="020B0604020202020204" pitchFamily="34" charset="0"/>
              </a:rPr>
              <a:t>Cituoti negausiai ir tik būtiniausiais atvejais. </a:t>
            </a:r>
          </a:p>
          <a:p>
            <a:r>
              <a:rPr lang="lt-LT" sz="3200" dirty="0">
                <a:latin typeface="Arial" panose="020B0604020202020204" pitchFamily="34" charset="0"/>
                <a:cs typeface="Arial" panose="020B0604020202020204" pitchFamily="34" charset="0"/>
              </a:rPr>
              <a:t>Vieno autoriaus citatų neturi būti neproporcingai daug.</a:t>
            </a:r>
          </a:p>
          <a:p>
            <a:r>
              <a:rPr lang="lt-LT" sz="3200" dirty="0">
                <a:latin typeface="Arial" panose="020B0604020202020204" pitchFamily="34" charset="0"/>
                <a:cs typeface="Arial" panose="020B0604020202020204" pitchFamily="34" charset="0"/>
              </a:rPr>
              <a:t>Citatas pateikti taip, kad nekiltų abejonių, kur yra paties autoriaus mintys, o kur yra cituojamas (ar perfrazuojamas) tekstas.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6640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41B6AE00-78B1-4832-AC80-BCABDAE5087B}"/>
              </a:ext>
            </a:extLst>
          </p:cNvPr>
          <p:cNvSpPr>
            <a:spLocks noGrp="1"/>
          </p:cNvSpPr>
          <p:nvPr>
            <p:ph type="title"/>
          </p:nvPr>
        </p:nvSpPr>
        <p:spPr/>
        <p:txBody>
          <a:bodyPr/>
          <a:lstStyle/>
          <a:p>
            <a:r>
              <a:rPr lang="lt-LT" dirty="0"/>
              <a:t>Intelektinės nuosavybės rūšys</a:t>
            </a:r>
          </a:p>
        </p:txBody>
      </p:sp>
      <p:graphicFrame>
        <p:nvGraphicFramePr>
          <p:cNvPr id="9" name="Content Placeholder 8">
            <a:extLst>
              <a:ext uri="{FF2B5EF4-FFF2-40B4-BE49-F238E27FC236}">
                <a16:creationId xmlns:a16="http://schemas.microsoft.com/office/drawing/2014/main" xmlns="" id="{7BBB779F-5492-44CE-80B8-A8AFA68721AE}"/>
              </a:ext>
            </a:extLst>
          </p:cNvPr>
          <p:cNvGraphicFramePr>
            <a:graphicFrameLocks noGrp="1"/>
          </p:cNvGraphicFramePr>
          <p:nvPr>
            <p:ph idx="1"/>
            <p:extLst>
              <p:ext uri="{D42A27DB-BD31-4B8C-83A1-F6EECF244321}">
                <p14:modId xmlns:p14="http://schemas.microsoft.com/office/powerpoint/2010/main" val="2716033281"/>
              </p:ext>
            </p:extLst>
          </p:nvPr>
        </p:nvGraphicFramePr>
        <p:xfrm>
          <a:off x="838200" y="1565275"/>
          <a:ext cx="10515600"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086503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784683-E13D-4BFC-8B57-4C48F50F5306}"/>
              </a:ext>
            </a:extLst>
          </p:cNvPr>
          <p:cNvSpPr>
            <a:spLocks noGrp="1"/>
          </p:cNvSpPr>
          <p:nvPr>
            <p:ph type="title"/>
          </p:nvPr>
        </p:nvSpPr>
        <p:spPr>
          <a:xfrm>
            <a:off x="838200" y="365125"/>
            <a:ext cx="11098696" cy="1325563"/>
          </a:xfrm>
        </p:spPr>
        <p:txBody>
          <a:bodyPr>
            <a:normAutofit/>
          </a:bodyPr>
          <a:lstStyle/>
          <a:p>
            <a:r>
              <a:rPr lang="lt-LT" dirty="0"/>
              <a:t>Plagijavimo pasekmės – pavyzdys </a:t>
            </a:r>
            <a:endParaRPr lang="en-US" dirty="0"/>
          </a:p>
        </p:txBody>
      </p:sp>
      <p:sp>
        <p:nvSpPr>
          <p:cNvPr id="3" name="Content Placeholder 2">
            <a:extLst>
              <a:ext uri="{FF2B5EF4-FFF2-40B4-BE49-F238E27FC236}">
                <a16:creationId xmlns:a16="http://schemas.microsoft.com/office/drawing/2014/main" xmlns="" id="{89986C1E-F382-470A-8013-66B04E977173}"/>
              </a:ext>
            </a:extLst>
          </p:cNvPr>
          <p:cNvSpPr>
            <a:spLocks noGrp="1"/>
          </p:cNvSpPr>
          <p:nvPr>
            <p:ph idx="1"/>
          </p:nvPr>
        </p:nvSpPr>
        <p:spPr>
          <a:xfrm>
            <a:off x="838200" y="2410414"/>
            <a:ext cx="10515600" cy="3384329"/>
          </a:xfrm>
        </p:spPr>
        <p:txBody>
          <a:bodyPr>
            <a:noAutofit/>
          </a:bodyPr>
          <a:lstStyle/>
          <a:p>
            <a:r>
              <a:rPr lang="lt-LT" sz="3200" dirty="0">
                <a:latin typeface="Arial" panose="020B0604020202020204" pitchFamily="34" charset="0"/>
                <a:cs typeface="Arial" panose="020B0604020202020204" pitchFamily="34" charset="0"/>
              </a:rPr>
              <a:t>Akademinės etikos ir procedūrų kontrolierius nustatė, kad rengdamas habilitacinį darbą tuometinis Kauno technologijos universiteto rektorius savo monografijoje nesilaikė citavimo taisyklių ir pažeidė akademinės etikos reikalavimus. </a:t>
            </a:r>
          </a:p>
          <a:p>
            <a:r>
              <a:rPr lang="lt-LT" sz="3200" dirty="0">
                <a:latin typeface="Arial" panose="020B0604020202020204" pitchFamily="34" charset="0"/>
                <a:cs typeface="Arial" panose="020B0604020202020204" pitchFamily="34" charset="0"/>
              </a:rPr>
              <a:t>Kontrolierius nurodė Vilniaus Gedimino technikos universitetui atšaukti sprendimą dėl laipsnio suteikimo.</a:t>
            </a:r>
          </a:p>
          <a:p>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06515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784683-E13D-4BFC-8B57-4C48F50F5306}"/>
              </a:ext>
            </a:extLst>
          </p:cNvPr>
          <p:cNvSpPr>
            <a:spLocks noGrp="1"/>
          </p:cNvSpPr>
          <p:nvPr>
            <p:ph type="title"/>
          </p:nvPr>
        </p:nvSpPr>
        <p:spPr/>
        <p:txBody>
          <a:bodyPr/>
          <a:lstStyle/>
          <a:p>
            <a:r>
              <a:rPr lang="lt-LT" dirty="0"/>
              <a:t>Plagiato prevencija</a:t>
            </a:r>
            <a:endParaRPr lang="en-US" dirty="0"/>
          </a:p>
        </p:txBody>
      </p:sp>
      <p:sp>
        <p:nvSpPr>
          <p:cNvPr id="3" name="Content Placeholder 2">
            <a:extLst>
              <a:ext uri="{FF2B5EF4-FFF2-40B4-BE49-F238E27FC236}">
                <a16:creationId xmlns:a16="http://schemas.microsoft.com/office/drawing/2014/main" xmlns="" id="{89986C1E-F382-470A-8013-66B04E977173}"/>
              </a:ext>
            </a:extLst>
          </p:cNvPr>
          <p:cNvSpPr>
            <a:spLocks noGrp="1"/>
          </p:cNvSpPr>
          <p:nvPr>
            <p:ph idx="1"/>
          </p:nvPr>
        </p:nvSpPr>
        <p:spPr>
          <a:xfrm>
            <a:off x="838200" y="2378518"/>
            <a:ext cx="10515600" cy="2395501"/>
          </a:xfrm>
        </p:spPr>
        <p:txBody>
          <a:bodyPr>
            <a:noAutofit/>
          </a:bodyPr>
          <a:lstStyle/>
          <a:p>
            <a:pPr lvl="0"/>
            <a:r>
              <a:rPr lang="lt-LT" sz="3200" dirty="0">
                <a:latin typeface="Arial" panose="020B0604020202020204" pitchFamily="34" charset="0"/>
                <a:cs typeface="Arial" panose="020B0604020202020204" pitchFamily="34" charset="0"/>
              </a:rPr>
              <a:t>visuomenės švietimas;</a:t>
            </a:r>
            <a:endParaRPr lang="en-US" sz="3200" dirty="0">
              <a:latin typeface="Arial" panose="020B0604020202020204" pitchFamily="34" charset="0"/>
              <a:cs typeface="Arial" panose="020B0604020202020204" pitchFamily="34" charset="0"/>
            </a:endParaRPr>
          </a:p>
          <a:p>
            <a:r>
              <a:rPr lang="lt-LT" sz="3200" dirty="0">
                <a:latin typeface="Arial" panose="020B0604020202020204" pitchFamily="34" charset="0"/>
                <a:cs typeface="Arial" panose="020B0604020202020204" pitchFamily="34" charset="0"/>
              </a:rPr>
              <a:t>tekstai tikrinami teksto sutapties patikros programomis.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46061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1C8F8D-FF8E-4C0B-AA99-9D3F5CC17DC0}"/>
              </a:ext>
            </a:extLst>
          </p:cNvPr>
          <p:cNvSpPr>
            <a:spLocks noGrp="1"/>
          </p:cNvSpPr>
          <p:nvPr>
            <p:ph type="title"/>
          </p:nvPr>
        </p:nvSpPr>
        <p:spPr/>
        <p:txBody>
          <a:bodyPr/>
          <a:lstStyle/>
          <a:p>
            <a:r>
              <a:rPr lang="lt-LT" dirty="0"/>
              <a:t>Apibendrinimas</a:t>
            </a:r>
          </a:p>
        </p:txBody>
      </p:sp>
      <p:sp>
        <p:nvSpPr>
          <p:cNvPr id="3" name="Content Placeholder 2">
            <a:extLst>
              <a:ext uri="{FF2B5EF4-FFF2-40B4-BE49-F238E27FC236}">
                <a16:creationId xmlns:a16="http://schemas.microsoft.com/office/drawing/2014/main" xmlns="" id="{AD095AD9-BEF2-4C26-9AE7-95DE76569CDB}"/>
              </a:ext>
            </a:extLst>
          </p:cNvPr>
          <p:cNvSpPr>
            <a:spLocks noGrp="1"/>
          </p:cNvSpPr>
          <p:nvPr>
            <p:ph idx="1"/>
          </p:nvPr>
        </p:nvSpPr>
        <p:spPr>
          <a:xfrm>
            <a:off x="838200" y="2378518"/>
            <a:ext cx="10515600" cy="3150412"/>
          </a:xfrm>
        </p:spPr>
        <p:txBody>
          <a:bodyPr>
            <a:noAutofit/>
          </a:bodyPr>
          <a:lstStyle/>
          <a:p>
            <a:r>
              <a:rPr lang="lt-LT" sz="3200" dirty="0">
                <a:latin typeface="Arial" panose="020B0604020202020204" pitchFamily="34" charset="0"/>
                <a:cs typeface="Arial" panose="020B0604020202020204" pitchFamily="34" charset="0"/>
              </a:rPr>
              <a:t>Intelektinė nuosavybė ir jos apsaugos reikšmė.</a:t>
            </a:r>
          </a:p>
          <a:p>
            <a:r>
              <a:rPr lang="lt-LT" sz="3200" dirty="0">
                <a:latin typeface="Arial" panose="020B0604020202020204" pitchFamily="34" charset="0"/>
                <a:cs typeface="Arial" panose="020B0604020202020204" pitchFamily="34" charset="0"/>
              </a:rPr>
              <a:t>Autorių teisės ir autorių teisių objektai.</a:t>
            </a:r>
          </a:p>
          <a:p>
            <a:r>
              <a:rPr lang="lt-LT" sz="3200" dirty="0">
                <a:latin typeface="Arial" panose="020B0604020202020204" pitchFamily="34" charset="0"/>
                <a:cs typeface="Arial" panose="020B0604020202020204" pitchFamily="34" charset="0"/>
              </a:rPr>
              <a:t>Autorių teisių išimtys nekomerciniam naudojimui ir edukacijos tikslais.</a:t>
            </a:r>
          </a:p>
          <a:p>
            <a:r>
              <a:rPr lang="lt-LT" sz="3200" dirty="0">
                <a:latin typeface="Arial" panose="020B0604020202020204" pitchFamily="34" charset="0"/>
                <a:cs typeface="Arial" panose="020B0604020202020204" pitchFamily="34" charset="0"/>
              </a:rPr>
              <a:t>Kūrybinių bendrijų </a:t>
            </a:r>
            <a:r>
              <a:rPr lang="en-US" sz="3200" dirty="0" err="1">
                <a:latin typeface="Arial" panose="020B0604020202020204" pitchFamily="34" charset="0"/>
                <a:cs typeface="Arial" panose="020B0604020202020204" pitchFamily="34" charset="0"/>
              </a:rPr>
              <a:t>licencij</a:t>
            </a:r>
            <a:r>
              <a:rPr lang="lt-LT" sz="3200" dirty="0">
                <a:latin typeface="Arial" panose="020B0604020202020204" pitchFamily="34" charset="0"/>
                <a:cs typeface="Arial" panose="020B0604020202020204" pitchFamily="34" charset="0"/>
              </a:rPr>
              <a:t>ų nauda.</a:t>
            </a:r>
          </a:p>
          <a:p>
            <a:r>
              <a:rPr lang="lt-LT" sz="3200" dirty="0">
                <a:latin typeface="Arial" panose="020B0604020202020204" pitchFamily="34" charset="0"/>
                <a:cs typeface="Arial" panose="020B0604020202020204" pitchFamily="34" charset="0"/>
              </a:rPr>
              <a:t>Plagiatas ir kaip jo išvengti.</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10390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E357C11B-684A-43CC-9196-00178EBB7F96}"/>
              </a:ext>
            </a:extLst>
          </p:cNvPr>
          <p:cNvSpPr>
            <a:spLocks noGrp="1"/>
          </p:cNvSpPr>
          <p:nvPr>
            <p:ph type="title"/>
          </p:nvPr>
        </p:nvSpPr>
        <p:spPr>
          <a:xfrm>
            <a:off x="2663190" y="1315963"/>
            <a:ext cx="6878320" cy="2700631"/>
          </a:xfrm>
        </p:spPr>
        <p:txBody>
          <a:bodyPr>
            <a:normAutofit/>
          </a:bodyPr>
          <a:lstStyle/>
          <a:p>
            <a:r>
              <a:rPr lang="pt-BR" sz="4000" dirty="0"/>
              <a:t>1 užsiėmimas. </a:t>
            </a:r>
            <a:r>
              <a:rPr lang="lt-LT" sz="4000" b="0" dirty="0"/>
              <a:t/>
            </a:r>
            <a:br>
              <a:rPr lang="lt-LT" sz="4000" b="0" dirty="0"/>
            </a:br>
            <a:r>
              <a:rPr lang="pt-BR" sz="4000" dirty="0"/>
              <a:t/>
            </a:r>
            <a:br>
              <a:rPr lang="pt-BR" sz="4000" dirty="0"/>
            </a:br>
            <a:r>
              <a:rPr lang="pt-BR" sz="4000" dirty="0"/>
              <a:t>Kam reikalingos autorių teisės ir visokios licencijos?</a:t>
            </a:r>
            <a:endParaRPr lang="lt-LT" sz="4000" dirty="0"/>
          </a:p>
        </p:txBody>
      </p:sp>
      <p:sp>
        <p:nvSpPr>
          <p:cNvPr id="3" name="Title 3">
            <a:extLst>
              <a:ext uri="{FF2B5EF4-FFF2-40B4-BE49-F238E27FC236}">
                <a16:creationId xmlns:a16="http://schemas.microsoft.com/office/drawing/2014/main" xmlns="" id="{578F6374-8886-4696-BB9B-B51195FF197B}"/>
              </a:ext>
            </a:extLst>
          </p:cNvPr>
          <p:cNvSpPr txBox="1">
            <a:spLocks/>
          </p:cNvSpPr>
          <p:nvPr/>
        </p:nvSpPr>
        <p:spPr>
          <a:xfrm>
            <a:off x="844550" y="4191721"/>
            <a:ext cx="10515600" cy="107135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500" kern="1200">
                <a:solidFill>
                  <a:schemeClr val="tx1"/>
                </a:solidFill>
                <a:latin typeface="+mj-lt"/>
                <a:ea typeface="+mj-ea"/>
                <a:cs typeface="+mj-cs"/>
              </a:defRPr>
            </a:lvl1pPr>
          </a:lstStyle>
          <a:p>
            <a:pPr algn="ctr"/>
            <a:r>
              <a:rPr lang="lt-LT" b="1" dirty="0">
                <a:solidFill>
                  <a:srgbClr val="666666"/>
                </a:solidFill>
              </a:rPr>
              <a:t>Klausimai?</a:t>
            </a:r>
            <a:endParaRPr lang="en-US" b="1" dirty="0">
              <a:solidFill>
                <a:srgbClr val="666666"/>
              </a:solidFill>
            </a:endParaRPr>
          </a:p>
        </p:txBody>
      </p:sp>
    </p:spTree>
    <p:extLst>
      <p:ext uri="{BB962C8B-B14F-4D97-AF65-F5344CB8AC3E}">
        <p14:creationId xmlns:p14="http://schemas.microsoft.com/office/powerpoint/2010/main" val="20717152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8584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784683-E13D-4BFC-8B57-4C48F50F5306}"/>
              </a:ext>
            </a:extLst>
          </p:cNvPr>
          <p:cNvSpPr>
            <a:spLocks noGrp="1"/>
          </p:cNvSpPr>
          <p:nvPr>
            <p:ph type="title"/>
          </p:nvPr>
        </p:nvSpPr>
        <p:spPr/>
        <p:txBody>
          <a:bodyPr>
            <a:normAutofit/>
          </a:bodyPr>
          <a:lstStyle/>
          <a:p>
            <a:r>
              <a:rPr lang="lt-LT" dirty="0"/>
              <a:t>Įrenginyje </a:t>
            </a:r>
            <a:r>
              <a:rPr lang="en-US" dirty="0" err="1"/>
              <a:t>daug</a:t>
            </a:r>
            <a:r>
              <a:rPr lang="en-US" dirty="0"/>
              <a:t> </a:t>
            </a:r>
            <a:r>
              <a:rPr lang="lt-LT" dirty="0"/>
              <a:t>intelektinės veiklos</a:t>
            </a:r>
            <a:endParaRPr lang="en-US" dirty="0"/>
          </a:p>
        </p:txBody>
      </p:sp>
      <p:sp>
        <p:nvSpPr>
          <p:cNvPr id="3" name="Stačiakampis 2">
            <a:extLst>
              <a:ext uri="{FF2B5EF4-FFF2-40B4-BE49-F238E27FC236}">
                <a16:creationId xmlns:a16="http://schemas.microsoft.com/office/drawing/2014/main" xmlns="" id="{0C85E81C-F11B-0E75-85E9-5BC916128270}"/>
              </a:ext>
            </a:extLst>
          </p:cNvPr>
          <p:cNvSpPr/>
          <p:nvPr/>
        </p:nvSpPr>
        <p:spPr>
          <a:xfrm>
            <a:off x="2250559" y="1400237"/>
            <a:ext cx="3657600" cy="380047"/>
          </a:xfrm>
          <a:prstGeom prst="rect">
            <a:avLst/>
          </a:prstGeom>
          <a:solidFill>
            <a:srgbClr val="E1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graphicFrame>
        <p:nvGraphicFramePr>
          <p:cNvPr id="4" name="Content Placeholder 3">
            <a:extLst>
              <a:ext uri="{FF2B5EF4-FFF2-40B4-BE49-F238E27FC236}">
                <a16:creationId xmlns:a16="http://schemas.microsoft.com/office/drawing/2014/main" xmlns="" id="{1C4C95CA-2A45-4602-BB2D-E741800769BF}"/>
              </a:ext>
            </a:extLst>
          </p:cNvPr>
          <p:cNvGraphicFramePr>
            <a:graphicFrameLocks noGrp="1"/>
          </p:cNvGraphicFramePr>
          <p:nvPr>
            <p:ph idx="1"/>
            <p:extLst>
              <p:ext uri="{D42A27DB-BD31-4B8C-83A1-F6EECF244321}">
                <p14:modId xmlns:p14="http://schemas.microsoft.com/office/powerpoint/2010/main" val="2715979236"/>
              </p:ext>
            </p:extLst>
          </p:nvPr>
        </p:nvGraphicFramePr>
        <p:xfrm>
          <a:off x="838200" y="1590261"/>
          <a:ext cx="10515600" cy="51629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85517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784683-E13D-4BFC-8B57-4C48F50F5306}"/>
              </a:ext>
            </a:extLst>
          </p:cNvPr>
          <p:cNvSpPr>
            <a:spLocks noGrp="1"/>
          </p:cNvSpPr>
          <p:nvPr>
            <p:ph type="title"/>
          </p:nvPr>
        </p:nvSpPr>
        <p:spPr>
          <a:xfrm>
            <a:off x="838200" y="216269"/>
            <a:ext cx="10515600" cy="1325563"/>
          </a:xfrm>
        </p:spPr>
        <p:txBody>
          <a:bodyPr>
            <a:normAutofit fontScale="90000"/>
          </a:bodyPr>
          <a:lstStyle/>
          <a:p>
            <a:r>
              <a:rPr lang="lt-LT" dirty="0"/>
              <a:t>Apsaugoti intelektinę nuosavybę naudinga, nes:</a:t>
            </a:r>
            <a:endParaRPr lang="en-US" dirty="0"/>
          </a:p>
        </p:txBody>
      </p:sp>
      <p:sp>
        <p:nvSpPr>
          <p:cNvPr id="3" name="Content Placeholder 2">
            <a:extLst>
              <a:ext uri="{FF2B5EF4-FFF2-40B4-BE49-F238E27FC236}">
                <a16:creationId xmlns:a16="http://schemas.microsoft.com/office/drawing/2014/main" xmlns="" id="{89986C1E-F382-470A-8013-66B04E977173}"/>
              </a:ext>
            </a:extLst>
          </p:cNvPr>
          <p:cNvSpPr>
            <a:spLocks noGrp="1"/>
          </p:cNvSpPr>
          <p:nvPr>
            <p:ph idx="1"/>
          </p:nvPr>
        </p:nvSpPr>
        <p:spPr>
          <a:xfrm>
            <a:off x="838200" y="2367885"/>
            <a:ext cx="10515600" cy="3586347"/>
          </a:xfrm>
        </p:spPr>
        <p:txBody>
          <a:bodyPr>
            <a:normAutofit/>
          </a:bodyPr>
          <a:lstStyle/>
          <a:p>
            <a:r>
              <a:rPr lang="lt-LT" sz="3200" dirty="0">
                <a:latin typeface="Arial" panose="020B0604020202020204" pitchFamily="34" charset="0"/>
                <a:cs typeface="Arial" panose="020B0604020202020204" pitchFamily="34" charset="0"/>
              </a:rPr>
              <a:t>niekas </a:t>
            </a:r>
            <a:r>
              <a:rPr lang="en-US" sz="3200" dirty="0" err="1">
                <a:latin typeface="Arial" panose="020B0604020202020204" pitchFamily="34" charset="0"/>
                <a:cs typeface="Arial" panose="020B0604020202020204" pitchFamily="34" charset="0"/>
              </a:rPr>
              <a:t>kitas</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komerciniais</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tikslais</a:t>
            </a:r>
            <a:r>
              <a:rPr lang="en-US" sz="3200" dirty="0">
                <a:latin typeface="Arial" panose="020B0604020202020204" pitchFamily="34" charset="0"/>
                <a:cs typeface="Arial" panose="020B0604020202020204" pitchFamily="34" charset="0"/>
              </a:rPr>
              <a:t> </a:t>
            </a:r>
            <a:r>
              <a:rPr lang="lt-LT" sz="3200" dirty="0">
                <a:latin typeface="Arial" panose="020B0604020202020204" pitchFamily="34" charset="0"/>
                <a:cs typeface="Arial" panose="020B0604020202020204" pitchFamily="34" charset="0"/>
              </a:rPr>
              <a:t>negali kopijuoti arba atgaminti jūsų kūrinio be jūsų leidimo,</a:t>
            </a:r>
          </a:p>
          <a:p>
            <a:r>
              <a:rPr lang="lt-LT" sz="3200" dirty="0">
                <a:latin typeface="Arial" panose="020B0604020202020204" pitchFamily="34" charset="0"/>
                <a:cs typeface="Arial" panose="020B0604020202020204" pitchFamily="34" charset="0"/>
              </a:rPr>
              <a:t>užtikrinama gaminio kokybė, aiški jo kilmė,</a:t>
            </a:r>
          </a:p>
          <a:p>
            <a:r>
              <a:rPr lang="lt-LT" sz="3200" dirty="0">
                <a:latin typeface="Arial" panose="020B0604020202020204" pitchFamily="34" charset="0"/>
                <a:cs typeface="Arial" panose="020B0604020202020204" pitchFamily="34" charset="0"/>
              </a:rPr>
              <a:t>galite užsidirbti per licencines sutartis,</a:t>
            </a:r>
          </a:p>
          <a:p>
            <a:r>
              <a:rPr lang="lt-LT" sz="3200" dirty="0">
                <a:latin typeface="Arial" panose="020B0604020202020204" pitchFamily="34" charset="0"/>
                <a:cs typeface="Arial" panose="020B0604020202020204" pitchFamily="34" charset="0"/>
              </a:rPr>
              <a:t>gali padidėti jūsų gaminio rinkos vertė – bus lengviau rasti investuotojų.</a:t>
            </a:r>
          </a:p>
        </p:txBody>
      </p:sp>
    </p:spTree>
    <p:extLst>
      <p:ext uri="{BB962C8B-B14F-4D97-AF65-F5344CB8AC3E}">
        <p14:creationId xmlns:p14="http://schemas.microsoft.com/office/powerpoint/2010/main" val="1482878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784683-E13D-4BFC-8B57-4C48F50F5306}"/>
              </a:ext>
            </a:extLst>
          </p:cNvPr>
          <p:cNvSpPr>
            <a:spLocks noGrp="1"/>
          </p:cNvSpPr>
          <p:nvPr>
            <p:ph type="title"/>
          </p:nvPr>
        </p:nvSpPr>
        <p:spPr/>
        <p:txBody>
          <a:bodyPr>
            <a:normAutofit/>
          </a:bodyPr>
          <a:lstStyle/>
          <a:p>
            <a:r>
              <a:rPr lang="lt-LT" dirty="0"/>
              <a:t>Panašūs prekių ženklai</a:t>
            </a:r>
            <a:endParaRPr lang="en-US" dirty="0"/>
          </a:p>
        </p:txBody>
      </p:sp>
      <p:sp>
        <p:nvSpPr>
          <p:cNvPr id="3" name="Content Placeholder 2">
            <a:extLst>
              <a:ext uri="{FF2B5EF4-FFF2-40B4-BE49-F238E27FC236}">
                <a16:creationId xmlns:a16="http://schemas.microsoft.com/office/drawing/2014/main" xmlns="" id="{89986C1E-F382-470A-8013-66B04E977173}"/>
              </a:ext>
            </a:extLst>
          </p:cNvPr>
          <p:cNvSpPr>
            <a:spLocks noGrp="1"/>
          </p:cNvSpPr>
          <p:nvPr>
            <p:ph idx="1"/>
          </p:nvPr>
        </p:nvSpPr>
        <p:spPr>
          <a:xfrm>
            <a:off x="864781" y="2350188"/>
            <a:ext cx="10515600" cy="1172756"/>
          </a:xfrm>
        </p:spPr>
        <p:txBody>
          <a:bodyPr/>
          <a:lstStyle/>
          <a:p>
            <a:pPr marL="0" indent="0">
              <a:buNone/>
            </a:pPr>
            <a:r>
              <a:rPr lang="lt-LT" sz="3200" dirty="0">
                <a:latin typeface="Arial" panose="020B0604020202020204" pitchFamily="34" charset="0"/>
                <a:cs typeface="Arial" panose="020B0604020202020204" pitchFamily="34" charset="0"/>
              </a:rPr>
              <a:t>Ginčas vyksta dėl žymenų su žodiniu elementu </a:t>
            </a:r>
            <a:br>
              <a:rPr lang="lt-LT" sz="3200" dirty="0">
                <a:latin typeface="Arial" panose="020B0604020202020204" pitchFamily="34" charset="0"/>
                <a:cs typeface="Arial" panose="020B0604020202020204" pitchFamily="34" charset="0"/>
              </a:rPr>
            </a:br>
            <a:r>
              <a:rPr lang="lt-LT" sz="3200" dirty="0">
                <a:latin typeface="Arial" panose="020B0604020202020204" pitchFamily="34" charset="0"/>
                <a:cs typeface="Arial" panose="020B0604020202020204" pitchFamily="34" charset="0"/>
              </a:rPr>
              <a:t>„</a:t>
            </a:r>
            <a:r>
              <a:rPr lang="lt-LT" sz="3200" dirty="0" err="1">
                <a:latin typeface="Arial" panose="020B0604020202020204" pitchFamily="34" charset="0"/>
                <a:cs typeface="Arial" panose="020B0604020202020204" pitchFamily="34" charset="0"/>
              </a:rPr>
              <a:t>About</a:t>
            </a:r>
            <a:r>
              <a:rPr lang="lt-LT" sz="3200" dirty="0">
                <a:latin typeface="Arial" panose="020B0604020202020204" pitchFamily="34" charset="0"/>
                <a:cs typeface="Arial" panose="020B0604020202020204" pitchFamily="34" charset="0"/>
              </a:rPr>
              <a:t> </a:t>
            </a:r>
            <a:r>
              <a:rPr lang="lt-LT" sz="3200" dirty="0" err="1">
                <a:latin typeface="Arial" panose="020B0604020202020204" pitchFamily="34" charset="0"/>
                <a:cs typeface="Arial" panose="020B0604020202020204" pitchFamily="34" charset="0"/>
              </a:rPr>
              <a:t>You</a:t>
            </a:r>
            <a:r>
              <a:rPr lang="lt-LT" sz="3200" dirty="0">
                <a:latin typeface="Arial" panose="020B0604020202020204" pitchFamily="34" charset="0"/>
                <a:cs typeface="Arial" panose="020B0604020202020204" pitchFamily="34" charset="0"/>
              </a:rPr>
              <a:t>“ naudojimo. </a:t>
            </a:r>
          </a:p>
          <a:p>
            <a:pPr marL="0" indent="0">
              <a:buNone/>
            </a:pPr>
            <a:endParaRPr lang="en-US" dirty="0"/>
          </a:p>
        </p:txBody>
      </p:sp>
      <p:pic>
        <p:nvPicPr>
          <p:cNvPr id="1026" name="Picture 8">
            <a:extLst>
              <a:ext uri="{FF2B5EF4-FFF2-40B4-BE49-F238E27FC236}">
                <a16:creationId xmlns:a16="http://schemas.microsoft.com/office/drawing/2014/main" xmlns="" id="{D69B710D-4345-470B-B372-2097BC4B02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4781" y="3997995"/>
            <a:ext cx="3771014" cy="1148786"/>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4">
            <a:extLst>
              <a:ext uri="{FF2B5EF4-FFF2-40B4-BE49-F238E27FC236}">
                <a16:creationId xmlns:a16="http://schemas.microsoft.com/office/drawing/2014/main" xmlns="" id="{59974443-A32E-4A9B-9399-A1BC0A9180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96292" y="3995934"/>
            <a:ext cx="5528533" cy="114878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xmlns="" id="{A5929F26-9110-41A6-9854-7579D05A1481}"/>
              </a:ext>
            </a:extLst>
          </p:cNvPr>
          <p:cNvSpPr>
            <a:spLocks noChangeArrowheads="1"/>
          </p:cNvSpPr>
          <p:nvPr/>
        </p:nvSpPr>
        <p:spPr bwMode="auto">
          <a:xfrm>
            <a:off x="1229360" y="429768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4">
            <a:extLst>
              <a:ext uri="{FF2B5EF4-FFF2-40B4-BE49-F238E27FC236}">
                <a16:creationId xmlns:a16="http://schemas.microsoft.com/office/drawing/2014/main" xmlns="" id="{127BAE23-9172-4D38-AD5E-B5C7E2241071}"/>
              </a:ext>
            </a:extLst>
          </p:cNvPr>
          <p:cNvSpPr>
            <a:spLocks noChangeArrowheads="1"/>
          </p:cNvSpPr>
          <p:nvPr/>
        </p:nvSpPr>
        <p:spPr bwMode="auto">
          <a:xfrm>
            <a:off x="1686560" y="519303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en-US" sz="1200" b="0" i="0" u="none" strike="noStrike" cap="none" normalizeH="0" baseline="0">
                <a:ln>
                  <a:noFill/>
                </a:ln>
                <a:solidFill>
                  <a:schemeClr val="tx1"/>
                </a:solidFill>
                <a:effectLst/>
                <a:latin typeface="Arial" panose="020B0604020202020204" pitchFamily="34" charset="0"/>
                <a:ea typeface="Calibri" panose="020F0502020204030204" pitchFamily="34" charset="0"/>
              </a:rPr>
              <a:t>      </a:t>
            </a:r>
            <a:endParaRPr kumimoji="0" lang="lt-LT" altLang="en-US" sz="1800" b="0" i="0" u="none" strike="noStrike" cap="none" normalizeH="0" baseline="0">
              <a:ln>
                <a:noFill/>
              </a:ln>
              <a:solidFill>
                <a:schemeClr val="tx1"/>
              </a:solidFill>
              <a:effectLst/>
              <a:latin typeface="Arial" panose="020B0604020202020204" pitchFamily="34" charset="0"/>
            </a:endParaRPr>
          </a:p>
        </p:txBody>
      </p:sp>
      <p:sp>
        <p:nvSpPr>
          <p:cNvPr id="7" name="Rectangle 6">
            <a:extLst>
              <a:ext uri="{FF2B5EF4-FFF2-40B4-BE49-F238E27FC236}">
                <a16:creationId xmlns:a16="http://schemas.microsoft.com/office/drawing/2014/main" xmlns="" id="{466D48A4-0C92-4A69-B941-9B39BD71F16E}"/>
              </a:ext>
            </a:extLst>
          </p:cNvPr>
          <p:cNvSpPr/>
          <p:nvPr/>
        </p:nvSpPr>
        <p:spPr>
          <a:xfrm>
            <a:off x="838200" y="5214604"/>
            <a:ext cx="6096000" cy="492443"/>
          </a:xfrm>
          <a:prstGeom prst="rect">
            <a:avLst/>
          </a:prstGeom>
        </p:spPr>
        <p:txBody>
          <a:bodyPr>
            <a:spAutoFit/>
          </a:bodyPr>
          <a:lstStyle/>
          <a:p>
            <a:r>
              <a:rPr lang="lt-LT" altLang="en-US" sz="1300" dirty="0">
                <a:latin typeface="Arial" panose="020B0604020202020204" pitchFamily="34" charset="0"/>
                <a:ea typeface="Calibri" panose="020F0502020204030204" pitchFamily="34" charset="0"/>
                <a:cs typeface="Arial" panose="020B0604020202020204" pitchFamily="34" charset="0"/>
              </a:rPr>
              <a:t>„Utenos trikotažo“ ir „</a:t>
            </a:r>
            <a:r>
              <a:rPr lang="lt-LT" altLang="en-US" sz="1300" dirty="0" err="1">
                <a:latin typeface="Arial" panose="020B0604020202020204" pitchFamily="34" charset="0"/>
                <a:ea typeface="Calibri" panose="020F0502020204030204" pitchFamily="34" charset="0"/>
                <a:cs typeface="Arial" panose="020B0604020202020204" pitchFamily="34" charset="0"/>
              </a:rPr>
              <a:t>About</a:t>
            </a:r>
            <a:r>
              <a:rPr lang="lt-LT" altLang="en-US" sz="1300" dirty="0">
                <a:latin typeface="Arial" panose="020B0604020202020204" pitchFamily="34" charset="0"/>
                <a:ea typeface="Calibri" panose="020F0502020204030204" pitchFamily="34" charset="0"/>
                <a:cs typeface="Arial" panose="020B0604020202020204" pitchFamily="34" charset="0"/>
              </a:rPr>
              <a:t> </a:t>
            </a:r>
            <a:r>
              <a:rPr lang="lt-LT" altLang="en-US" sz="1300" dirty="0" err="1">
                <a:latin typeface="Arial" panose="020B0604020202020204" pitchFamily="34" charset="0"/>
                <a:ea typeface="Calibri" panose="020F0502020204030204" pitchFamily="34" charset="0"/>
                <a:cs typeface="Arial" panose="020B0604020202020204" pitchFamily="34" charset="0"/>
              </a:rPr>
              <a:t>You</a:t>
            </a:r>
            <a:r>
              <a:rPr lang="lt-LT" altLang="en-US" sz="1300" dirty="0">
                <a:latin typeface="Arial" panose="020B0604020202020204" pitchFamily="34" charset="0"/>
                <a:ea typeface="Calibri" panose="020F0502020204030204" pitchFamily="34" charset="0"/>
                <a:cs typeface="Arial" panose="020B0604020202020204" pitchFamily="34" charset="0"/>
              </a:rPr>
              <a:t> SE &amp; </a:t>
            </a:r>
            <a:r>
              <a:rPr lang="lt-LT" altLang="en-US" sz="1300" dirty="0" err="1">
                <a:latin typeface="Arial" panose="020B0604020202020204" pitchFamily="34" charset="0"/>
                <a:ea typeface="Calibri" panose="020F0502020204030204" pitchFamily="34" charset="0"/>
                <a:cs typeface="Arial" panose="020B0604020202020204" pitchFamily="34" charset="0"/>
              </a:rPr>
              <a:t>Co</a:t>
            </a:r>
            <a:r>
              <a:rPr lang="lt-LT" altLang="en-US" sz="1300" dirty="0">
                <a:latin typeface="Arial" panose="020B0604020202020204" pitchFamily="34" charset="0"/>
                <a:ea typeface="Calibri" panose="020F0502020204030204" pitchFamily="34" charset="0"/>
                <a:cs typeface="Arial" panose="020B0604020202020204" pitchFamily="34" charset="0"/>
              </a:rPr>
              <a:t>. KG“ prekių ženklai. Šaltinis: </a:t>
            </a:r>
            <a:r>
              <a:rPr lang="lt-LT" altLang="en-US" sz="1300" i="1" dirty="0" err="1">
                <a:latin typeface="Arial" panose="020B0604020202020204" pitchFamily="34" charset="0"/>
                <a:ea typeface="Calibri" panose="020F0502020204030204" pitchFamily="34" charset="0"/>
                <a:cs typeface="Arial" panose="020B0604020202020204" pitchFamily="34" charset="0"/>
              </a:rPr>
              <a:t>Wikipedia</a:t>
            </a:r>
            <a:r>
              <a:rPr lang="lt-LT" altLang="en-US" sz="1300" i="1" dirty="0">
                <a:latin typeface="Arial" panose="020B0604020202020204" pitchFamily="34" charset="0"/>
                <a:ea typeface="Calibri" panose="020F0502020204030204" pitchFamily="34" charset="0"/>
                <a:cs typeface="Arial" panose="020B0604020202020204" pitchFamily="34" charset="0"/>
              </a:rPr>
              <a:t>. </a:t>
            </a:r>
            <a:r>
              <a:rPr lang="lt-LT" altLang="en-US" sz="1300" dirty="0">
                <a:latin typeface="Arial" panose="020B0604020202020204" pitchFamily="34" charset="0"/>
                <a:ea typeface="Calibri" panose="020F0502020204030204" pitchFamily="34" charset="0"/>
                <a:cs typeface="Arial" panose="020B0604020202020204" pitchFamily="34" charset="0"/>
              </a:rPr>
              <a:t> Vieša prieiga.</a:t>
            </a:r>
            <a:endParaRPr lang="en-US"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796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784683-E13D-4BFC-8B57-4C48F50F5306}"/>
              </a:ext>
            </a:extLst>
          </p:cNvPr>
          <p:cNvSpPr>
            <a:spLocks noGrp="1"/>
          </p:cNvSpPr>
          <p:nvPr>
            <p:ph type="title"/>
          </p:nvPr>
        </p:nvSpPr>
        <p:spPr/>
        <p:txBody>
          <a:bodyPr>
            <a:normAutofit/>
          </a:bodyPr>
          <a:lstStyle/>
          <a:p>
            <a:r>
              <a:rPr lang="lt-LT" dirty="0"/>
              <a:t>Ginčas dėl domenų vardų</a:t>
            </a:r>
            <a:endParaRPr lang="en-US" dirty="0"/>
          </a:p>
        </p:txBody>
      </p:sp>
      <p:sp>
        <p:nvSpPr>
          <p:cNvPr id="3" name="Content Placeholder 2">
            <a:extLst>
              <a:ext uri="{FF2B5EF4-FFF2-40B4-BE49-F238E27FC236}">
                <a16:creationId xmlns:a16="http://schemas.microsoft.com/office/drawing/2014/main" xmlns="" id="{89986C1E-F382-470A-8013-66B04E977173}"/>
              </a:ext>
            </a:extLst>
          </p:cNvPr>
          <p:cNvSpPr>
            <a:spLocks noGrp="1"/>
          </p:cNvSpPr>
          <p:nvPr>
            <p:ph idx="1"/>
          </p:nvPr>
        </p:nvSpPr>
        <p:spPr>
          <a:xfrm>
            <a:off x="838200" y="2367886"/>
            <a:ext cx="10515600" cy="3256738"/>
          </a:xfrm>
        </p:spPr>
        <p:txBody>
          <a:bodyPr>
            <a:normAutofit/>
          </a:bodyPr>
          <a:lstStyle/>
          <a:p>
            <a:pPr marL="0" indent="0">
              <a:buNone/>
            </a:pPr>
            <a:r>
              <a:rPr lang="lt-LT" sz="3200" i="1" dirty="0">
                <a:latin typeface="Arial" panose="020B0604020202020204" pitchFamily="34" charset="0"/>
                <a:cs typeface="Arial" panose="020B0604020202020204" pitchFamily="34" charset="0"/>
              </a:rPr>
              <a:t>Google</a:t>
            </a:r>
            <a:r>
              <a:rPr lang="lt-LT" sz="3200" dirty="0">
                <a:latin typeface="Arial" panose="020B0604020202020204" pitchFamily="34" charset="0"/>
                <a:cs typeface="Arial" panose="020B0604020202020204" pitchFamily="34" charset="0"/>
              </a:rPr>
              <a:t> pralaimėjo bylą dėl domeno pavadinimo </a:t>
            </a:r>
            <a:r>
              <a:rPr lang="lt-LT" sz="3200" i="1" dirty="0">
                <a:latin typeface="Arial" panose="020B0604020202020204" pitchFamily="34" charset="0"/>
                <a:cs typeface="Arial" panose="020B0604020202020204" pitchFamily="34" charset="0"/>
              </a:rPr>
              <a:t>Groovle.com</a:t>
            </a:r>
            <a:r>
              <a:rPr lang="lt-LT" sz="3200" dirty="0">
                <a:latin typeface="Arial" panose="020B0604020202020204" pitchFamily="34" charset="0"/>
                <a:cs typeface="Arial" panose="020B0604020202020204" pitchFamily="34" charset="0"/>
              </a:rPr>
              <a:t>.</a:t>
            </a:r>
          </a:p>
          <a:p>
            <a:pPr marL="0" indent="0">
              <a:buNone/>
            </a:pPr>
            <a:r>
              <a:rPr lang="lt-LT" sz="3200" i="1" dirty="0">
                <a:latin typeface="Arial" panose="020B0604020202020204" pitchFamily="34" charset="0"/>
                <a:cs typeface="Arial" panose="020B0604020202020204" pitchFamily="34" charset="0"/>
              </a:rPr>
              <a:t>Google</a:t>
            </a:r>
            <a:r>
              <a:rPr lang="lt-LT" sz="3200" dirty="0">
                <a:latin typeface="Arial" panose="020B0604020202020204" pitchFamily="34" charset="0"/>
                <a:cs typeface="Arial" panose="020B0604020202020204" pitchFamily="34" charset="0"/>
              </a:rPr>
              <a:t> skundas, kuriame teigiama, kad jie turi teisę į domeno vardą </a:t>
            </a:r>
            <a:r>
              <a:rPr lang="lt-LT" sz="3200" i="1" dirty="0">
                <a:latin typeface="Arial" panose="020B0604020202020204" pitchFamily="34" charset="0"/>
                <a:cs typeface="Arial" panose="020B0604020202020204" pitchFamily="34" charset="0"/>
              </a:rPr>
              <a:t>Groovle.com</a:t>
            </a:r>
            <a:r>
              <a:rPr lang="lt-LT" sz="3200" dirty="0">
                <a:latin typeface="Arial" panose="020B0604020202020204" pitchFamily="34" charset="0"/>
                <a:cs typeface="Arial" panose="020B0604020202020204" pitchFamily="34" charset="0"/>
              </a:rPr>
              <a:t>, nes domeno pavadinimas yra klaidinamai panašus į jų prekės ženklą, skirtą Google (</a:t>
            </a:r>
            <a:r>
              <a:rPr lang="lt-LT" sz="3200" i="1" dirty="0">
                <a:latin typeface="Arial" panose="020B0604020202020204" pitchFamily="34" charset="0"/>
                <a:cs typeface="Arial" panose="020B0604020202020204" pitchFamily="34" charset="0"/>
              </a:rPr>
              <a:t>Google.com</a:t>
            </a:r>
            <a:r>
              <a:rPr lang="lt-LT" sz="3200" dirty="0">
                <a:latin typeface="Arial" panose="020B0604020202020204" pitchFamily="34" charset="0"/>
                <a:cs typeface="Arial" panose="020B0604020202020204" pitchFamily="34" charset="0"/>
              </a:rPr>
              <a:t>), buvo atmestas.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5990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784683-E13D-4BFC-8B57-4C48F50F5306}"/>
              </a:ext>
            </a:extLst>
          </p:cNvPr>
          <p:cNvSpPr>
            <a:spLocks noGrp="1"/>
          </p:cNvSpPr>
          <p:nvPr>
            <p:ph type="title"/>
          </p:nvPr>
        </p:nvSpPr>
        <p:spPr/>
        <p:txBody>
          <a:bodyPr/>
          <a:lstStyle/>
          <a:p>
            <a:r>
              <a:rPr lang="en-US" dirty="0" err="1"/>
              <a:t>Dizaino</a:t>
            </a:r>
            <a:r>
              <a:rPr lang="en-US" dirty="0"/>
              <a:t> </a:t>
            </a:r>
            <a:r>
              <a:rPr lang="en-US" dirty="0" err="1"/>
              <a:t>apsauga</a:t>
            </a:r>
            <a:endParaRPr lang="en-US" dirty="0"/>
          </a:p>
        </p:txBody>
      </p:sp>
      <p:sp>
        <p:nvSpPr>
          <p:cNvPr id="3" name="Content Placeholder 2">
            <a:extLst>
              <a:ext uri="{FF2B5EF4-FFF2-40B4-BE49-F238E27FC236}">
                <a16:creationId xmlns:a16="http://schemas.microsoft.com/office/drawing/2014/main" xmlns="" id="{89986C1E-F382-470A-8013-66B04E977173}"/>
              </a:ext>
            </a:extLst>
          </p:cNvPr>
          <p:cNvSpPr>
            <a:spLocks noGrp="1"/>
          </p:cNvSpPr>
          <p:nvPr>
            <p:ph idx="1"/>
          </p:nvPr>
        </p:nvSpPr>
        <p:spPr>
          <a:xfrm>
            <a:off x="838200" y="2378517"/>
            <a:ext cx="10515600" cy="3682041"/>
          </a:xfrm>
        </p:spPr>
        <p:txBody>
          <a:bodyPr>
            <a:noAutofit/>
          </a:bodyPr>
          <a:lstStyle/>
          <a:p>
            <a:r>
              <a:rPr lang="lt-LT" sz="2800" dirty="0">
                <a:latin typeface="Arial" panose="020B0604020202020204" pitchFamily="34" charset="0"/>
                <a:cs typeface="Arial" panose="020B0604020202020204" pitchFamily="34" charset="0"/>
              </a:rPr>
              <a:t>Užtikrina išimtinę teisę naudoti dizainą (gaminti, pateikti rinkai, importuoti, eksportuoti arba naudoti gaminį, kuriame jūsų sukurtas dizainas panaudotas arba pritaikytas).</a:t>
            </a:r>
          </a:p>
          <a:p>
            <a:r>
              <a:rPr lang="lt-LT" sz="2800" dirty="0">
                <a:latin typeface="Arial" panose="020B0604020202020204" pitchFamily="34" charset="0"/>
                <a:cs typeface="Arial" panose="020B0604020202020204" pitchFamily="34" charset="0"/>
              </a:rPr>
              <a:t>Galima savo dizainą apsaugoti kaip registruotąjį Bendrijos dizainą. </a:t>
            </a:r>
          </a:p>
          <a:p>
            <a:r>
              <a:rPr lang="lt-LT" sz="2800" dirty="0">
                <a:latin typeface="Arial" panose="020B0604020202020204" pitchFamily="34" charset="0"/>
                <a:cs typeface="Arial" panose="020B0604020202020204" pitchFamily="34" charset="0"/>
              </a:rPr>
              <a:t>5 metų apsauga – 350 eurų.</a:t>
            </a:r>
          </a:p>
          <a:p>
            <a:r>
              <a:rPr lang="lt-LT" sz="2800" dirty="0">
                <a:latin typeface="Arial" panose="020B0604020202020204" pitchFamily="34" charset="0"/>
                <a:cs typeface="Arial" panose="020B0604020202020204" pitchFamily="34" charset="0"/>
              </a:rPr>
              <a:t>Jei sukuriate originalų dizainą, autorių teisių apsauga prasideda nuo kūrinio sukūrimo momento ir dizaino užregistruoti nereikia.</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10607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a0835765-722b-4967-b5d3-9e62f38271fc">XXSHWCZCZDRR-1390958040-12</_dlc_DocId>
    <_dlc_DocIdUrl xmlns="a0835765-722b-4967-b5d3-9e62f38271fc">
      <Url>https://povilasscpl.sharepoint.com/sites/MEDIJURASTINGUMAS/_layouts/15/DocIdRedir.aspx?ID=XXSHWCZCZDRR-1390958040-12</Url>
      <Description>XXSHWCZCZDRR-1390958040-12</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kumentas" ma:contentTypeID="0x0101005D1CC8C82874DD4D8D2EC0AEE26E3455" ma:contentTypeVersion="4" ma:contentTypeDescription="Kurkite naują dokumentą." ma:contentTypeScope="" ma:versionID="6c113e97e99ebc636b1b4bb3f36c8e3b">
  <xsd:schema xmlns:xsd="http://www.w3.org/2001/XMLSchema" xmlns:xs="http://www.w3.org/2001/XMLSchema" xmlns:p="http://schemas.microsoft.com/office/2006/metadata/properties" xmlns:ns2="a0835765-722b-4967-b5d3-9e62f38271fc" xmlns:ns3="47d486dd-7fb2-4844-a458-fd0411d49900" targetNamespace="http://schemas.microsoft.com/office/2006/metadata/properties" ma:root="true" ma:fieldsID="35047cad3f9a3ac8c245f1994d6788e9" ns2:_="" ns3:_="">
    <xsd:import namespace="a0835765-722b-4967-b5d3-9e62f38271fc"/>
    <xsd:import namespace="47d486dd-7fb2-4844-a458-fd0411d49900"/>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835765-722b-4967-b5d3-9e62f38271fc" elementFormDefault="qualified">
    <xsd:import namespace="http://schemas.microsoft.com/office/2006/documentManagement/types"/>
    <xsd:import namespace="http://schemas.microsoft.com/office/infopath/2007/PartnerControls"/>
    <xsd:element name="_dlc_DocId" ma:index="8" nillable="true" ma:displayName="Dokumento ID reikšmė" ma:description="Dokumento ID reikšmė, priskirta šiam elementui." ma:indexed="true" ma:internalName="_dlc_DocId" ma:readOnly="true">
      <xsd:simpleType>
        <xsd:restriction base="dms:Text"/>
      </xsd:simpleType>
    </xsd:element>
    <xsd:element name="_dlc_DocIdUrl" ma:index="9" nillable="true" ma:displayName="Dokumento ID" ma:description="Nuolatinis saitas į šį dokumentą."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Bendrinama s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Bendrinta su išsamia informacija"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d486dd-7fb2-4844-a458-fd0411d4990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urinio tipas"/>
        <xsd:element ref="dc:title" minOccurs="0" maxOccurs="1" ma:index="4" ma:displayName="Antraštė"/>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33550BD-341B-4D00-915C-A1FB09036D24}">
  <ds:schemaRefs>
    <ds:schemaRef ds:uri="http://schemas.openxmlformats.org/package/2006/metadata/core-properties"/>
    <ds:schemaRef ds:uri="http://schemas.microsoft.com/office/infopath/2007/PartnerControls"/>
    <ds:schemaRef ds:uri="47d486dd-7fb2-4844-a458-fd0411d49900"/>
    <ds:schemaRef ds:uri="http://www.w3.org/XML/1998/namespace"/>
    <ds:schemaRef ds:uri="http://purl.org/dc/dcmitype/"/>
    <ds:schemaRef ds:uri="http://purl.org/dc/elements/1.1/"/>
    <ds:schemaRef ds:uri="http://schemas.microsoft.com/office/2006/documentManagement/types"/>
    <ds:schemaRef ds:uri="a0835765-722b-4967-b5d3-9e62f38271fc"/>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F7843FEF-ED51-450C-A2AE-475DA6A7288C}">
  <ds:schemaRefs>
    <ds:schemaRef ds:uri="http://schemas.microsoft.com/sharepoint/v3/contenttype/forms"/>
  </ds:schemaRefs>
</ds:datastoreItem>
</file>

<file path=customXml/itemProps3.xml><?xml version="1.0" encoding="utf-8"?>
<ds:datastoreItem xmlns:ds="http://schemas.openxmlformats.org/officeDocument/2006/customXml" ds:itemID="{8AC2BD67-5613-4E2E-8266-086B57BFA512}">
  <ds:schemaRefs>
    <ds:schemaRef ds:uri="http://schemas.microsoft.com/sharepoint/events"/>
  </ds:schemaRefs>
</ds:datastoreItem>
</file>

<file path=customXml/itemProps4.xml><?xml version="1.0" encoding="utf-8"?>
<ds:datastoreItem xmlns:ds="http://schemas.openxmlformats.org/officeDocument/2006/customXml" ds:itemID="{35E555AB-FBB2-43C4-BFE2-7B53D3F373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835765-722b-4967-b5d3-9e62f38271fc"/>
    <ds:schemaRef ds:uri="47d486dd-7fb2-4844-a458-fd0411d499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5540</Words>
  <Application>Microsoft Office PowerPoint</Application>
  <PresentationFormat>Plačiaekranė</PresentationFormat>
  <Paragraphs>373</Paragraphs>
  <Slides>44</Slides>
  <Notes>41</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44</vt:i4>
      </vt:variant>
    </vt:vector>
  </HeadingPairs>
  <TitlesOfParts>
    <vt:vector size="48" baseType="lpstr">
      <vt:lpstr>Arial</vt:lpstr>
      <vt:lpstr>Calibri</vt:lpstr>
      <vt:lpstr>Century Gothic</vt:lpstr>
      <vt:lpstr>Office Theme</vt:lpstr>
      <vt:lpstr>Etiškas ir legalus informacijos naudojimas ir kūrimas</vt:lpstr>
      <vt:lpstr>1 užsiėmimas.   Kam reikalingos autorių teisės ir visokios licencijos?</vt:lpstr>
      <vt:lpstr>Intelektinė nuosavybė</vt:lpstr>
      <vt:lpstr>Intelektinės nuosavybės rūšys</vt:lpstr>
      <vt:lpstr>Įrenginyje daug intelektinės veiklos</vt:lpstr>
      <vt:lpstr>Apsaugoti intelektinę nuosavybę naudinga, nes:</vt:lpstr>
      <vt:lpstr>Panašūs prekių ženklai</vt:lpstr>
      <vt:lpstr>Ginčas dėl domenų vardų</vt:lpstr>
      <vt:lpstr>Dizaino apsauga</vt:lpstr>
      <vt:lpstr>Autorių teisės</vt:lpstr>
      <vt:lpstr>Autorių teisės</vt:lpstr>
      <vt:lpstr>Turtinės ir neturtinės autorių teisės</vt:lpstr>
      <vt:lpstr>Kada atsiranda autorių teisės?</vt:lpstr>
      <vt:lpstr>Autorių teisių objekto kriterijai</vt:lpstr>
      <vt:lpstr>Praktinis pavyzdys</vt:lpstr>
      <vt:lpstr>Autorių teisių objektai</vt:lpstr>
      <vt:lpstr>Autorių teisių objektais nelaikomi:</vt:lpstr>
      <vt:lpstr>Kolektyvinio administravimo organizacijos</vt:lpstr>
      <vt:lpstr>Praktinė užduotis</vt:lpstr>
      <vt:lpstr>Praktinė užduotis</vt:lpstr>
      <vt:lpstr>Kūrybinės bendrijos ir jų licencijos</vt:lpstr>
      <vt:lpstr>Kūrybinės bendrijos ir jų licencijos</vt:lpstr>
      <vt:lpstr>Kaip pasirinkti licenciją?</vt:lpstr>
      <vt:lpstr>Kūrybinių bendrijų licencijų parinkimo įrankis</vt:lpstr>
      <vt:lpstr>Kūrybinių licencijų rūšys (1)</vt:lpstr>
      <vt:lpstr>Nekomercinis naudojimas</vt:lpstr>
      <vt:lpstr>Ar tai nekomercinis naudojimas? (1) </vt:lpstr>
      <vt:lpstr>Ar tai nekomercinis naudojimas? (2) </vt:lpstr>
      <vt:lpstr>Teisė naudoti edukaciniais tikslais</vt:lpstr>
      <vt:lpstr>Ar naudota edukaciniais tikslais?  </vt:lpstr>
      <vt:lpstr>Kūrybinių licencijų rūšys (2)</vt:lpstr>
      <vt:lpstr>„PowerPoint“ pateiktis</vt:lpstr>
      <vt:lpstr>Praktinė užduotis</vt:lpstr>
      <vt:lpstr>Praktinė užduotis (A)</vt:lpstr>
      <vt:lpstr>Praktinė užduotis (B)</vt:lpstr>
      <vt:lpstr>Plagiatas</vt:lpstr>
      <vt:lpstr>Plagiatas</vt:lpstr>
      <vt:lpstr>Tekstų plagiato tipai</vt:lpstr>
      <vt:lpstr>Kaip cituoti, kad neapkaltintų plagiavimu?</vt:lpstr>
      <vt:lpstr>Plagijavimo pasekmės – pavyzdys </vt:lpstr>
      <vt:lpstr>Plagiato prevencija</vt:lpstr>
      <vt:lpstr>Apibendrinimas</vt:lpstr>
      <vt:lpstr>1 užsiėmimas.   Kam reikalingos autorių teisės ir visokios licencijos?</vt:lpstr>
      <vt:lpstr>„PowerPoint“ pateiktis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2022-12-06T19:55:17Z</dcterms:created>
  <dcterms:modified xsi:type="dcterms:W3CDTF">2023-03-21T14:00:01Z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0x0101005D1CC8C82874DD4D8D2EC0AEE26E3455</vt:lpwstr>
  </property>
  <property fmtid="{D5CDD505-2E9C-101B-9397-08002B2CF9AE}" pid="3" name="_dlc_DocIdItemGuid">
    <vt:lpwstr>ed95bff4-c7ac-4e31-8f66-bed0345a1907</vt:lpwstr>
  </property>
</Properties>
</file>